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9" Type="http://schemas.openxmlformats.org/officeDocument/2006/relationships/slideLayout" Target="../slideLayouts/slideLayout5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5633"/>
          <a:stretch/>
        </p:blipFill>
        <p:spPr>
          <a:xfrm>
            <a:off x="0" y="0"/>
            <a:ext cx="9144003" cy="539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4320" l="0" r="0" t="567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829" l="0" r="0" t="4884"/>
          <a:stretch/>
        </p:blipFill>
        <p:spPr>
          <a:xfrm>
            <a:off x="0" y="0"/>
            <a:ext cx="9144000" cy="53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5482"/>
          <a:stretch/>
        </p:blipFill>
        <p:spPr>
          <a:xfrm>
            <a:off x="0" y="0"/>
            <a:ext cx="9144003" cy="5401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