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96" r:id="rId5"/>
    <p:sldId id="302" r:id="rId6"/>
    <p:sldId id="285" r:id="rId7"/>
    <p:sldId id="357" r:id="rId8"/>
    <p:sldId id="358" r:id="rId9"/>
    <p:sldId id="360" r:id="rId10"/>
    <p:sldId id="361" r:id="rId11"/>
    <p:sldId id="324" r:id="rId12"/>
    <p:sldId id="356" r:id="rId13"/>
    <p:sldId id="355" r:id="rId14"/>
    <p:sldId id="264" r:id="rId15"/>
    <p:sldId id="273" r:id="rId16"/>
    <p:sldId id="315" r:id="rId17"/>
    <p:sldId id="260" r:id="rId18"/>
    <p:sldId id="362" r:id="rId19"/>
    <p:sldId id="363" r:id="rId20"/>
    <p:sldId id="336" r:id="rId21"/>
    <p:sldId id="318" r:id="rId22"/>
    <p:sldId id="313" r:id="rId23"/>
    <p:sldId id="359"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C46B9D-A46E-48CD-8E20-A9C2F58CF66A}" v="382" dt="2024-06-13T13:39:27.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e Forster - BA" userId="9c9a5f60-b4ff-4732-acfb-824a828d476a" providerId="ADAL" clId="{FCC46B9D-A46E-48CD-8E20-A9C2F58CF66A}"/>
    <pc:docChg chg="undo custSel addSld delSld modSld sldOrd modMainMaster">
      <pc:chgData name="Nichole Forster - BA" userId="9c9a5f60-b4ff-4732-acfb-824a828d476a" providerId="ADAL" clId="{FCC46B9D-A46E-48CD-8E20-A9C2F58CF66A}" dt="2024-06-13T13:39:31.898" v="1890" actId="122"/>
      <pc:docMkLst>
        <pc:docMk/>
      </pc:docMkLst>
      <pc:sldChg chg="del">
        <pc:chgData name="Nichole Forster - BA" userId="9c9a5f60-b4ff-4732-acfb-824a828d476a" providerId="ADAL" clId="{FCC46B9D-A46E-48CD-8E20-A9C2F58CF66A}" dt="2024-06-11T12:48:48.246" v="3" actId="47"/>
        <pc:sldMkLst>
          <pc:docMk/>
          <pc:sldMk cId="3039419110" sldId="256"/>
        </pc:sldMkLst>
      </pc:sldChg>
      <pc:sldChg chg="del">
        <pc:chgData name="Nichole Forster - BA" userId="9c9a5f60-b4ff-4732-acfb-824a828d476a" providerId="ADAL" clId="{FCC46B9D-A46E-48CD-8E20-A9C2F58CF66A}" dt="2024-06-13T07:20:38.102" v="998" actId="47"/>
        <pc:sldMkLst>
          <pc:docMk/>
          <pc:sldMk cId="1002716674" sldId="258"/>
        </pc:sldMkLst>
      </pc:sldChg>
      <pc:sldChg chg="modSp add mod">
        <pc:chgData name="Nichole Forster - BA" userId="9c9a5f60-b4ff-4732-acfb-824a828d476a" providerId="ADAL" clId="{FCC46B9D-A46E-48CD-8E20-A9C2F58CF66A}" dt="2024-06-13T13:39:07.880" v="1888" actId="27636"/>
        <pc:sldMkLst>
          <pc:docMk/>
          <pc:sldMk cId="3524326746" sldId="274"/>
        </pc:sldMkLst>
        <pc:spChg chg="mod">
          <ac:chgData name="Nichole Forster - BA" userId="9c9a5f60-b4ff-4732-acfb-824a828d476a" providerId="ADAL" clId="{FCC46B9D-A46E-48CD-8E20-A9C2F58CF66A}" dt="2024-06-13T13:39:07.880" v="1888" actId="27636"/>
          <ac:spMkLst>
            <pc:docMk/>
            <pc:sldMk cId="3524326746" sldId="274"/>
            <ac:spMk id="3" creationId="{F533D498-8630-A3E9-1D61-9312232C32A2}"/>
          </ac:spMkLst>
        </pc:spChg>
      </pc:sldChg>
      <pc:sldChg chg="modSp add mod ord">
        <pc:chgData name="Nichole Forster - BA" userId="9c9a5f60-b4ff-4732-acfb-824a828d476a" providerId="ADAL" clId="{FCC46B9D-A46E-48CD-8E20-A9C2F58CF66A}" dt="2024-06-13T07:27:20.141" v="1731" actId="20577"/>
        <pc:sldMkLst>
          <pc:docMk/>
          <pc:sldMk cId="2415666260" sldId="285"/>
        </pc:sldMkLst>
        <pc:spChg chg="mod">
          <ac:chgData name="Nichole Forster - BA" userId="9c9a5f60-b4ff-4732-acfb-824a828d476a" providerId="ADAL" clId="{FCC46B9D-A46E-48CD-8E20-A9C2F58CF66A}" dt="2024-06-13T07:17:15.849" v="890" actId="1076"/>
          <ac:spMkLst>
            <pc:docMk/>
            <pc:sldMk cId="2415666260" sldId="285"/>
            <ac:spMk id="2" creationId="{A766C22F-9202-9002-A04F-2E9B9412A130}"/>
          </ac:spMkLst>
        </pc:spChg>
        <pc:graphicFrameChg chg="mod modGraphic">
          <ac:chgData name="Nichole Forster - BA" userId="9c9a5f60-b4ff-4732-acfb-824a828d476a" providerId="ADAL" clId="{FCC46B9D-A46E-48CD-8E20-A9C2F58CF66A}" dt="2024-06-13T07:27:20.141" v="1731" actId="20577"/>
          <ac:graphicFrameMkLst>
            <pc:docMk/>
            <pc:sldMk cId="2415666260" sldId="285"/>
            <ac:graphicFrameMk id="5" creationId="{BFA2F673-ED36-B3D5-8634-A248EC91A18F}"/>
          </ac:graphicFrameMkLst>
        </pc:graphicFrameChg>
      </pc:sldChg>
      <pc:sldChg chg="addSp delSp modSp add mod setBg">
        <pc:chgData name="Nichole Forster - BA" userId="9c9a5f60-b4ff-4732-acfb-824a828d476a" providerId="ADAL" clId="{FCC46B9D-A46E-48CD-8E20-A9C2F58CF66A}" dt="2024-06-13T07:21:34.653" v="1065" actId="14100"/>
        <pc:sldMkLst>
          <pc:docMk/>
          <pc:sldMk cId="3701840244" sldId="296"/>
        </pc:sldMkLst>
        <pc:spChg chg="mod">
          <ac:chgData name="Nichole Forster - BA" userId="9c9a5f60-b4ff-4732-acfb-824a828d476a" providerId="ADAL" clId="{FCC46B9D-A46E-48CD-8E20-A9C2F58CF66A}" dt="2024-06-13T07:21:34.653" v="1065" actId="14100"/>
          <ac:spMkLst>
            <pc:docMk/>
            <pc:sldMk cId="3701840244" sldId="296"/>
            <ac:spMk id="2" creationId="{00000000-0000-0000-0000-000000000000}"/>
          </ac:spMkLst>
        </pc:spChg>
        <pc:spChg chg="mod">
          <ac:chgData name="Nichole Forster - BA" userId="9c9a5f60-b4ff-4732-acfb-824a828d476a" providerId="ADAL" clId="{FCC46B9D-A46E-48CD-8E20-A9C2F58CF66A}" dt="2024-06-13T07:21:29.785" v="1061" actId="403"/>
          <ac:spMkLst>
            <pc:docMk/>
            <pc:sldMk cId="3701840244" sldId="296"/>
            <ac:spMk id="3" creationId="{00000000-0000-0000-0000-000000000000}"/>
          </ac:spMkLst>
        </pc:spChg>
        <pc:picChg chg="del">
          <ac:chgData name="Nichole Forster - BA" userId="9c9a5f60-b4ff-4732-acfb-824a828d476a" providerId="ADAL" clId="{FCC46B9D-A46E-48CD-8E20-A9C2F58CF66A}" dt="2024-06-11T12:48:49.303" v="4" actId="478"/>
          <ac:picMkLst>
            <pc:docMk/>
            <pc:sldMk cId="3701840244" sldId="296"/>
            <ac:picMk id="6" creationId="{C4465A10-11F1-4990-2D8A-0B046B9E66A3}"/>
          </ac:picMkLst>
        </pc:picChg>
        <pc:picChg chg="add mod">
          <ac:chgData name="Nichole Forster - BA" userId="9c9a5f60-b4ff-4732-acfb-824a828d476a" providerId="ADAL" clId="{FCC46B9D-A46E-48CD-8E20-A9C2F58CF66A}" dt="2024-06-13T07:21:29.785" v="1061" actId="403"/>
          <ac:picMkLst>
            <pc:docMk/>
            <pc:sldMk cId="3701840244" sldId="296"/>
            <ac:picMk id="1026" creationId="{970B8D0E-812F-CB3F-278D-FD620F7B8834}"/>
          </ac:picMkLst>
        </pc:picChg>
      </pc:sldChg>
      <pc:sldChg chg="modSp add mod">
        <pc:chgData name="Nichole Forster - BA" userId="9c9a5f60-b4ff-4732-acfb-824a828d476a" providerId="ADAL" clId="{FCC46B9D-A46E-48CD-8E20-A9C2F58CF66A}" dt="2024-06-13T07:50:00.627" v="1744" actId="20577"/>
        <pc:sldMkLst>
          <pc:docMk/>
          <pc:sldMk cId="2350677966" sldId="302"/>
        </pc:sldMkLst>
        <pc:spChg chg="mod">
          <ac:chgData name="Nichole Forster - BA" userId="9c9a5f60-b4ff-4732-acfb-824a828d476a" providerId="ADAL" clId="{FCC46B9D-A46E-48CD-8E20-A9C2F58CF66A}" dt="2024-06-13T07:50:00.627" v="1744" actId="20577"/>
          <ac:spMkLst>
            <pc:docMk/>
            <pc:sldMk cId="2350677966" sldId="302"/>
            <ac:spMk id="3" creationId="{29419029-B8EE-AEAB-B444-313458FD4DC9}"/>
          </ac:spMkLst>
        </pc:spChg>
      </pc:sldChg>
      <pc:sldChg chg="add del">
        <pc:chgData name="Nichole Forster - BA" userId="9c9a5f60-b4ff-4732-acfb-824a828d476a" providerId="ADAL" clId="{FCC46B9D-A46E-48CD-8E20-A9C2F58CF66A}" dt="2024-06-13T07:24:57.700" v="1584" actId="2696"/>
        <pc:sldMkLst>
          <pc:docMk/>
          <pc:sldMk cId="1258540245" sldId="313"/>
        </pc:sldMkLst>
      </pc:sldChg>
      <pc:sldChg chg="addSp delSp modSp add del mod">
        <pc:chgData name="Nichole Forster - BA" userId="9c9a5f60-b4ff-4732-acfb-824a828d476a" providerId="ADAL" clId="{FCC46B9D-A46E-48CD-8E20-A9C2F58CF66A}" dt="2024-06-13T07:24:51.833" v="1580" actId="2696"/>
        <pc:sldMkLst>
          <pc:docMk/>
          <pc:sldMk cId="1332715933" sldId="313"/>
        </pc:sldMkLst>
        <pc:spChg chg="add mod">
          <ac:chgData name="Nichole Forster - BA" userId="9c9a5f60-b4ff-4732-acfb-824a828d476a" providerId="ADAL" clId="{FCC46B9D-A46E-48CD-8E20-A9C2F58CF66A}" dt="2024-06-13T07:18:36.465" v="981" actId="14100"/>
          <ac:spMkLst>
            <pc:docMk/>
            <pc:sldMk cId="1332715933" sldId="313"/>
            <ac:spMk id="4" creationId="{51DF5E06-3182-B3F0-0C78-4465B6D3D949}"/>
          </ac:spMkLst>
        </pc:spChg>
        <pc:picChg chg="add mod">
          <ac:chgData name="Nichole Forster - BA" userId="9c9a5f60-b4ff-4732-acfb-824a828d476a" providerId="ADAL" clId="{FCC46B9D-A46E-48CD-8E20-A9C2F58CF66A}" dt="2024-06-13T07:18:27.011" v="978" actId="14100"/>
          <ac:picMkLst>
            <pc:docMk/>
            <pc:sldMk cId="1332715933" sldId="313"/>
            <ac:picMk id="3" creationId="{52EB1421-0685-E769-8072-462321EBB748}"/>
          </ac:picMkLst>
        </pc:picChg>
        <pc:picChg chg="del">
          <ac:chgData name="Nichole Forster - BA" userId="9c9a5f60-b4ff-4732-acfb-824a828d476a" providerId="ADAL" clId="{FCC46B9D-A46E-48CD-8E20-A9C2F58CF66A}" dt="2024-06-13T07:14:41.220" v="662" actId="478"/>
          <ac:picMkLst>
            <pc:docMk/>
            <pc:sldMk cId="1332715933" sldId="313"/>
            <ac:picMk id="6" creationId="{BD71F7E7-4508-45E6-6933-A7C5826C0219}"/>
          </ac:picMkLst>
        </pc:picChg>
      </pc:sldChg>
      <pc:sldChg chg="add">
        <pc:chgData name="Nichole Forster - BA" userId="9c9a5f60-b4ff-4732-acfb-824a828d476a" providerId="ADAL" clId="{FCC46B9D-A46E-48CD-8E20-A9C2F58CF66A}" dt="2024-06-13T07:25:00.781" v="1585"/>
        <pc:sldMkLst>
          <pc:docMk/>
          <pc:sldMk cId="2662409715" sldId="313"/>
        </pc:sldMkLst>
      </pc:sldChg>
      <pc:sldChg chg="add del">
        <pc:chgData name="Nichole Forster - BA" userId="9c9a5f60-b4ff-4732-acfb-824a828d476a" providerId="ADAL" clId="{FCC46B9D-A46E-48CD-8E20-A9C2F58CF66A}" dt="2024-06-13T07:24:57.700" v="1584" actId="2696"/>
        <pc:sldMkLst>
          <pc:docMk/>
          <pc:sldMk cId="3342228116" sldId="318"/>
        </pc:sldMkLst>
      </pc:sldChg>
      <pc:sldChg chg="add">
        <pc:chgData name="Nichole Forster - BA" userId="9c9a5f60-b4ff-4732-acfb-824a828d476a" providerId="ADAL" clId="{FCC46B9D-A46E-48CD-8E20-A9C2F58CF66A}" dt="2024-06-13T07:25:00.781" v="1585"/>
        <pc:sldMkLst>
          <pc:docMk/>
          <pc:sldMk cId="4119232906" sldId="318"/>
        </pc:sldMkLst>
      </pc:sldChg>
      <pc:sldChg chg="addSp delSp modSp add del mod">
        <pc:chgData name="Nichole Forster - BA" userId="9c9a5f60-b4ff-4732-acfb-824a828d476a" providerId="ADAL" clId="{FCC46B9D-A46E-48CD-8E20-A9C2F58CF66A}" dt="2024-06-13T07:24:51.833" v="1580" actId="2696"/>
        <pc:sldMkLst>
          <pc:docMk/>
          <pc:sldMk cId="4224096280" sldId="318"/>
        </pc:sldMkLst>
        <pc:spChg chg="add mod">
          <ac:chgData name="Nichole Forster - BA" userId="9c9a5f60-b4ff-4732-acfb-824a828d476a" providerId="ADAL" clId="{FCC46B9D-A46E-48CD-8E20-A9C2F58CF66A}" dt="2024-06-13T07:16:14.513" v="745" actId="403"/>
          <ac:spMkLst>
            <pc:docMk/>
            <pc:sldMk cId="4224096280" sldId="318"/>
            <ac:spMk id="5" creationId="{22D1003C-BC56-8312-DD74-734EBA240F64}"/>
          </ac:spMkLst>
        </pc:spChg>
        <pc:spChg chg="add mod">
          <ac:chgData name="Nichole Forster - BA" userId="9c9a5f60-b4ff-4732-acfb-824a828d476a" providerId="ADAL" clId="{FCC46B9D-A46E-48CD-8E20-A9C2F58CF66A}" dt="2024-06-13T07:16:29.774" v="749" actId="1582"/>
          <ac:spMkLst>
            <pc:docMk/>
            <pc:sldMk cId="4224096280" sldId="318"/>
            <ac:spMk id="6" creationId="{90A0ABF1-501D-1EDE-FE66-6E92982B66E0}"/>
          </ac:spMkLst>
        </pc:spChg>
        <pc:picChg chg="add del">
          <ac:chgData name="Nichole Forster - BA" userId="9c9a5f60-b4ff-4732-acfb-824a828d476a" providerId="ADAL" clId="{FCC46B9D-A46E-48CD-8E20-A9C2F58CF66A}" dt="2024-06-13T07:15:36.059" v="713" actId="478"/>
          <ac:picMkLst>
            <pc:docMk/>
            <pc:sldMk cId="4224096280" sldId="318"/>
            <ac:picMk id="3" creationId="{18A9D540-2562-8E5D-EE03-8524E8575978}"/>
          </ac:picMkLst>
        </pc:picChg>
        <pc:picChg chg="add mod">
          <ac:chgData name="Nichole Forster - BA" userId="9c9a5f60-b4ff-4732-acfb-824a828d476a" providerId="ADAL" clId="{FCC46B9D-A46E-48CD-8E20-A9C2F58CF66A}" dt="2024-06-13T07:16:03.279" v="716" actId="1076"/>
          <ac:picMkLst>
            <pc:docMk/>
            <pc:sldMk cId="4224096280" sldId="318"/>
            <ac:picMk id="4" creationId="{9787185E-E094-9321-5CB6-F019A238FF3A}"/>
          </ac:picMkLst>
        </pc:picChg>
        <pc:picChg chg="del">
          <ac:chgData name="Nichole Forster - BA" userId="9c9a5f60-b4ff-4732-acfb-824a828d476a" providerId="ADAL" clId="{FCC46B9D-A46E-48CD-8E20-A9C2F58CF66A}" dt="2024-06-11T12:49:01.664" v="32" actId="478"/>
          <ac:picMkLst>
            <pc:docMk/>
            <pc:sldMk cId="4224096280" sldId="318"/>
            <ac:picMk id="5" creationId="{816D277A-67D5-53D9-C5F6-0CEACBA9AF00}"/>
          </ac:picMkLst>
        </pc:picChg>
      </pc:sldChg>
      <pc:sldChg chg="add del">
        <pc:chgData name="Nichole Forster - BA" userId="9c9a5f60-b4ff-4732-acfb-824a828d476a" providerId="ADAL" clId="{FCC46B9D-A46E-48CD-8E20-A9C2F58CF66A}" dt="2024-06-13T07:22:07.587" v="1146" actId="2696"/>
        <pc:sldMkLst>
          <pc:docMk/>
          <pc:sldMk cId="327979910" sldId="320"/>
        </pc:sldMkLst>
      </pc:sldChg>
      <pc:sldChg chg="add del">
        <pc:chgData name="Nichole Forster - BA" userId="9c9a5f60-b4ff-4732-acfb-824a828d476a" providerId="ADAL" clId="{FCC46B9D-A46E-48CD-8E20-A9C2F58CF66A}" dt="2024-06-11T14:44:30.041" v="288" actId="2696"/>
        <pc:sldMkLst>
          <pc:docMk/>
          <pc:sldMk cId="1860849560" sldId="320"/>
        </pc:sldMkLst>
      </pc:sldChg>
      <pc:sldChg chg="modSp add del mod">
        <pc:chgData name="Nichole Forster - BA" userId="9c9a5f60-b4ff-4732-acfb-824a828d476a" providerId="ADAL" clId="{FCC46B9D-A46E-48CD-8E20-A9C2F58CF66A}" dt="2024-06-13T07:17:50.583" v="974" actId="2696"/>
        <pc:sldMkLst>
          <pc:docMk/>
          <pc:sldMk cId="3194408330" sldId="320"/>
        </pc:sldMkLst>
        <pc:spChg chg="mod">
          <ac:chgData name="Nichole Forster - BA" userId="9c9a5f60-b4ff-4732-acfb-824a828d476a" providerId="ADAL" clId="{FCC46B9D-A46E-48CD-8E20-A9C2F58CF66A}" dt="2024-06-11T14:45:42.926" v="294" actId="20577"/>
          <ac:spMkLst>
            <pc:docMk/>
            <pc:sldMk cId="3194408330" sldId="320"/>
            <ac:spMk id="2" creationId="{EFBF4DA5-0594-C366-A766-A919D0D7E7CB}"/>
          </ac:spMkLst>
        </pc:spChg>
        <pc:spChg chg="mod">
          <ac:chgData name="Nichole Forster - BA" userId="9c9a5f60-b4ff-4732-acfb-824a828d476a" providerId="ADAL" clId="{FCC46B9D-A46E-48CD-8E20-A9C2F58CF66A}" dt="2024-06-11T14:46:08.642" v="355" actId="20577"/>
          <ac:spMkLst>
            <pc:docMk/>
            <pc:sldMk cId="3194408330" sldId="320"/>
            <ac:spMk id="3" creationId="{AAC49596-0797-4DFA-4024-5F420645DBA2}"/>
          </ac:spMkLst>
        </pc:spChg>
      </pc:sldChg>
      <pc:sldChg chg="modSp del mod">
        <pc:chgData name="Nichole Forster - BA" userId="9c9a5f60-b4ff-4732-acfb-824a828d476a" providerId="ADAL" clId="{FCC46B9D-A46E-48CD-8E20-A9C2F58CF66A}" dt="2024-06-13T07:17:50.583" v="974" actId="2696"/>
        <pc:sldMkLst>
          <pc:docMk/>
          <pc:sldMk cId="1641313345" sldId="324"/>
        </pc:sldMkLst>
        <pc:spChg chg="mod">
          <ac:chgData name="Nichole Forster - BA" userId="9c9a5f60-b4ff-4732-acfb-824a828d476a" providerId="ADAL" clId="{FCC46B9D-A46E-48CD-8E20-A9C2F58CF66A}" dt="2024-06-13T07:15:06.428" v="706" actId="20577"/>
          <ac:spMkLst>
            <pc:docMk/>
            <pc:sldMk cId="1641313345" sldId="324"/>
            <ac:spMk id="3" creationId="{AAC49596-0797-4DFA-4024-5F420645DBA2}"/>
          </ac:spMkLst>
        </pc:spChg>
      </pc:sldChg>
      <pc:sldChg chg="add">
        <pc:chgData name="Nichole Forster - BA" userId="9c9a5f60-b4ff-4732-acfb-824a828d476a" providerId="ADAL" clId="{FCC46B9D-A46E-48CD-8E20-A9C2F58CF66A}" dt="2024-06-13T07:17:51.727" v="975"/>
        <pc:sldMkLst>
          <pc:docMk/>
          <pc:sldMk cId="2351344486" sldId="324"/>
        </pc:sldMkLst>
      </pc:sldChg>
      <pc:sldChg chg="del">
        <pc:chgData name="Nichole Forster - BA" userId="9c9a5f60-b4ff-4732-acfb-824a828d476a" providerId="ADAL" clId="{FCC46B9D-A46E-48CD-8E20-A9C2F58CF66A}" dt="2024-06-13T07:15:21.204" v="710" actId="47"/>
        <pc:sldMkLst>
          <pc:docMk/>
          <pc:sldMk cId="4072664066" sldId="325"/>
        </pc:sldMkLst>
      </pc:sldChg>
      <pc:sldChg chg="modSp add modAnim">
        <pc:chgData name="Nichole Forster - BA" userId="9c9a5f60-b4ff-4732-acfb-824a828d476a" providerId="ADAL" clId="{FCC46B9D-A46E-48CD-8E20-A9C2F58CF66A}" dt="2024-06-13T07:25:24.807" v="1644" actId="13926"/>
        <pc:sldMkLst>
          <pc:docMk/>
          <pc:sldMk cId="1518645328" sldId="336"/>
        </pc:sldMkLst>
        <pc:spChg chg="mod">
          <ac:chgData name="Nichole Forster - BA" userId="9c9a5f60-b4ff-4732-acfb-824a828d476a" providerId="ADAL" clId="{FCC46B9D-A46E-48CD-8E20-A9C2F58CF66A}" dt="2024-06-13T07:25:24.807" v="1644" actId="13926"/>
          <ac:spMkLst>
            <pc:docMk/>
            <pc:sldMk cId="1518645328" sldId="336"/>
            <ac:spMk id="4" creationId="{B80F43EC-9D75-8349-CE7C-2CC6915B908F}"/>
          </ac:spMkLst>
        </pc:spChg>
      </pc:sldChg>
      <pc:sldChg chg="del">
        <pc:chgData name="Nichole Forster - BA" userId="9c9a5f60-b4ff-4732-acfb-824a828d476a" providerId="ADAL" clId="{FCC46B9D-A46E-48CD-8E20-A9C2F58CF66A}" dt="2024-06-13T07:17:57.748" v="976" actId="47"/>
        <pc:sldMkLst>
          <pc:docMk/>
          <pc:sldMk cId="1127670194" sldId="352"/>
        </pc:sldMkLst>
      </pc:sldChg>
      <pc:sldChg chg="modSp add del mod">
        <pc:chgData name="Nichole Forster - BA" userId="9c9a5f60-b4ff-4732-acfb-824a828d476a" providerId="ADAL" clId="{FCC46B9D-A46E-48CD-8E20-A9C2F58CF66A}" dt="2024-06-11T14:39:49.086" v="147" actId="47"/>
        <pc:sldMkLst>
          <pc:docMk/>
          <pc:sldMk cId="3199276225" sldId="353"/>
        </pc:sldMkLst>
        <pc:spChg chg="mod">
          <ac:chgData name="Nichole Forster - BA" userId="9c9a5f60-b4ff-4732-acfb-824a828d476a" providerId="ADAL" clId="{FCC46B9D-A46E-48CD-8E20-A9C2F58CF66A}" dt="2024-06-11T14:39:45.522" v="146" actId="27636"/>
          <ac:spMkLst>
            <pc:docMk/>
            <pc:sldMk cId="3199276225" sldId="353"/>
            <ac:spMk id="3" creationId="{FA595AB3-A40F-BEEC-08CC-152E54163F59}"/>
          </ac:spMkLst>
        </pc:spChg>
      </pc:sldChg>
      <pc:sldChg chg="add del">
        <pc:chgData name="Nichole Forster - BA" userId="9c9a5f60-b4ff-4732-acfb-824a828d476a" providerId="ADAL" clId="{FCC46B9D-A46E-48CD-8E20-A9C2F58CF66A}" dt="2024-06-11T14:39:49.304" v="148" actId="47"/>
        <pc:sldMkLst>
          <pc:docMk/>
          <pc:sldMk cId="3545403876" sldId="354"/>
        </pc:sldMkLst>
      </pc:sldChg>
      <pc:sldChg chg="modSp add mod">
        <pc:chgData name="Nichole Forster - BA" userId="9c9a5f60-b4ff-4732-acfb-824a828d476a" providerId="ADAL" clId="{FCC46B9D-A46E-48CD-8E20-A9C2F58CF66A}" dt="2024-06-13T13:38:58.098" v="1885" actId="14100"/>
        <pc:sldMkLst>
          <pc:docMk/>
          <pc:sldMk cId="55454794" sldId="355"/>
        </pc:sldMkLst>
        <pc:spChg chg="mod">
          <ac:chgData name="Nichole Forster - BA" userId="9c9a5f60-b4ff-4732-acfb-824a828d476a" providerId="ADAL" clId="{FCC46B9D-A46E-48CD-8E20-A9C2F58CF66A}" dt="2024-06-13T13:38:58.098" v="1885" actId="14100"/>
          <ac:spMkLst>
            <pc:docMk/>
            <pc:sldMk cId="55454794" sldId="355"/>
            <ac:spMk id="3" creationId="{0C345752-8763-AB6A-7C9B-2D64B73AAF07}"/>
          </ac:spMkLst>
        </pc:spChg>
      </pc:sldChg>
      <pc:sldChg chg="add del">
        <pc:chgData name="Nichole Forster - BA" userId="9c9a5f60-b4ff-4732-acfb-824a828d476a" providerId="ADAL" clId="{FCC46B9D-A46E-48CD-8E20-A9C2F58CF66A}" dt="2024-06-13T07:15:25.297" v="711" actId="2696"/>
        <pc:sldMkLst>
          <pc:docMk/>
          <pc:sldMk cId="1495020367" sldId="355"/>
        </pc:sldMkLst>
      </pc:sldChg>
      <pc:sldChg chg="modSp new mod">
        <pc:chgData name="Nichole Forster - BA" userId="9c9a5f60-b4ff-4732-acfb-824a828d476a" providerId="ADAL" clId="{FCC46B9D-A46E-48CD-8E20-A9C2F58CF66A}" dt="2024-06-13T13:38:47.551" v="1853" actId="20577"/>
        <pc:sldMkLst>
          <pc:docMk/>
          <pc:sldMk cId="544951327" sldId="356"/>
        </pc:sldMkLst>
        <pc:spChg chg="mod">
          <ac:chgData name="Nichole Forster - BA" userId="9c9a5f60-b4ff-4732-acfb-824a828d476a" providerId="ADAL" clId="{FCC46B9D-A46E-48CD-8E20-A9C2F58CF66A}" dt="2024-06-11T14:47:16.902" v="661" actId="20577"/>
          <ac:spMkLst>
            <pc:docMk/>
            <pc:sldMk cId="544951327" sldId="356"/>
            <ac:spMk id="2" creationId="{D267302E-630D-FCC3-3929-04C54A766507}"/>
          </ac:spMkLst>
        </pc:spChg>
        <pc:spChg chg="mod">
          <ac:chgData name="Nichole Forster - BA" userId="9c9a5f60-b4ff-4732-acfb-824a828d476a" providerId="ADAL" clId="{FCC46B9D-A46E-48CD-8E20-A9C2F58CF66A}" dt="2024-06-13T13:38:47.551" v="1853" actId="20577"/>
          <ac:spMkLst>
            <pc:docMk/>
            <pc:sldMk cId="544951327" sldId="356"/>
            <ac:spMk id="3" creationId="{1A2E3A5B-FB1B-1079-0E35-CCB3257E1831}"/>
          </ac:spMkLst>
        </pc:spChg>
      </pc:sldChg>
      <pc:sldChg chg="addSp modSp new mod">
        <pc:chgData name="Nichole Forster - BA" userId="9c9a5f60-b4ff-4732-acfb-824a828d476a" providerId="ADAL" clId="{FCC46B9D-A46E-48CD-8E20-A9C2F58CF66A}" dt="2024-06-13T07:19:30.445" v="994" actId="1076"/>
        <pc:sldMkLst>
          <pc:docMk/>
          <pc:sldMk cId="3791231581" sldId="357"/>
        </pc:sldMkLst>
        <pc:spChg chg="mod">
          <ac:chgData name="Nichole Forster - BA" userId="9c9a5f60-b4ff-4732-acfb-824a828d476a" providerId="ADAL" clId="{FCC46B9D-A46E-48CD-8E20-A9C2F58CF66A}" dt="2024-06-13T07:18:50.435" v="992" actId="113"/>
          <ac:spMkLst>
            <pc:docMk/>
            <pc:sldMk cId="3791231581" sldId="357"/>
            <ac:spMk id="2" creationId="{48795AA2-977C-12FA-75AF-BC8F8CDB7127}"/>
          </ac:spMkLst>
        </pc:spChg>
        <pc:picChg chg="add mod">
          <ac:chgData name="Nichole Forster - BA" userId="9c9a5f60-b4ff-4732-acfb-824a828d476a" providerId="ADAL" clId="{FCC46B9D-A46E-48CD-8E20-A9C2F58CF66A}" dt="2024-06-13T07:19:30.445" v="994" actId="1076"/>
          <ac:picMkLst>
            <pc:docMk/>
            <pc:sldMk cId="3791231581" sldId="357"/>
            <ac:picMk id="5" creationId="{CD7F15D1-9AE1-E493-5B64-F81FDF65B2E3}"/>
          </ac:picMkLst>
        </pc:picChg>
      </pc:sldChg>
      <pc:sldChg chg="addSp new mod">
        <pc:chgData name="Nichole Forster - BA" userId="9c9a5f60-b4ff-4732-acfb-824a828d476a" providerId="ADAL" clId="{FCC46B9D-A46E-48CD-8E20-A9C2F58CF66A}" dt="2024-06-13T07:19:43.714" v="996" actId="22"/>
        <pc:sldMkLst>
          <pc:docMk/>
          <pc:sldMk cId="634921460" sldId="358"/>
        </pc:sldMkLst>
        <pc:picChg chg="add">
          <ac:chgData name="Nichole Forster - BA" userId="9c9a5f60-b4ff-4732-acfb-824a828d476a" providerId="ADAL" clId="{FCC46B9D-A46E-48CD-8E20-A9C2F58CF66A}" dt="2024-06-13T07:19:43.714" v="996" actId="22"/>
          <ac:picMkLst>
            <pc:docMk/>
            <pc:sldMk cId="634921460" sldId="358"/>
            <ac:picMk id="5" creationId="{8BB4C67E-856C-B33B-4924-2DEAB47CEEBA}"/>
          </ac:picMkLst>
        </pc:picChg>
      </pc:sldChg>
      <pc:sldChg chg="new del">
        <pc:chgData name="Nichole Forster - BA" userId="9c9a5f60-b4ff-4732-acfb-824a828d476a" providerId="ADAL" clId="{FCC46B9D-A46E-48CD-8E20-A9C2F58CF66A}" dt="2024-06-13T07:22:39.880" v="1149" actId="680"/>
        <pc:sldMkLst>
          <pc:docMk/>
          <pc:sldMk cId="267574580" sldId="359"/>
        </pc:sldMkLst>
      </pc:sldChg>
      <pc:sldChg chg="modSp new mod">
        <pc:chgData name="Nichole Forster - BA" userId="9c9a5f60-b4ff-4732-acfb-824a828d476a" providerId="ADAL" clId="{FCC46B9D-A46E-48CD-8E20-A9C2F58CF66A}" dt="2024-06-13T07:24:23.357" v="1574" actId="6549"/>
        <pc:sldMkLst>
          <pc:docMk/>
          <pc:sldMk cId="3522692964" sldId="359"/>
        </pc:sldMkLst>
        <pc:spChg chg="mod">
          <ac:chgData name="Nichole Forster - BA" userId="9c9a5f60-b4ff-4732-acfb-824a828d476a" providerId="ADAL" clId="{FCC46B9D-A46E-48CD-8E20-A9C2F58CF66A}" dt="2024-06-13T07:22:47.292" v="1185" actId="113"/>
          <ac:spMkLst>
            <pc:docMk/>
            <pc:sldMk cId="3522692964" sldId="359"/>
            <ac:spMk id="2" creationId="{1FED90BC-7626-6C55-300B-9E664D414C84}"/>
          </ac:spMkLst>
        </pc:spChg>
        <pc:spChg chg="mod">
          <ac:chgData name="Nichole Forster - BA" userId="9c9a5f60-b4ff-4732-acfb-824a828d476a" providerId="ADAL" clId="{FCC46B9D-A46E-48CD-8E20-A9C2F58CF66A}" dt="2024-06-13T07:24:23.357" v="1574" actId="6549"/>
          <ac:spMkLst>
            <pc:docMk/>
            <pc:sldMk cId="3522692964" sldId="359"/>
            <ac:spMk id="3" creationId="{3FA80723-EBEF-CF0D-E498-ACE07CAE00AD}"/>
          </ac:spMkLst>
        </pc:spChg>
      </pc:sldChg>
      <pc:sldChg chg="addSp modSp new mod">
        <pc:chgData name="Nichole Forster - BA" userId="9c9a5f60-b4ff-4732-acfb-824a828d476a" providerId="ADAL" clId="{FCC46B9D-A46E-48CD-8E20-A9C2F58CF66A}" dt="2024-06-13T07:24:50.125" v="1579" actId="14100"/>
        <pc:sldMkLst>
          <pc:docMk/>
          <pc:sldMk cId="3238845658" sldId="360"/>
        </pc:sldMkLst>
        <pc:spChg chg="add mod">
          <ac:chgData name="Nichole Forster - BA" userId="9c9a5f60-b4ff-4732-acfb-824a828d476a" providerId="ADAL" clId="{FCC46B9D-A46E-48CD-8E20-A9C2F58CF66A}" dt="2024-06-13T07:24:50.125" v="1579" actId="14100"/>
          <ac:spMkLst>
            <pc:docMk/>
            <pc:sldMk cId="3238845658" sldId="360"/>
            <ac:spMk id="6" creationId="{A0CA1A84-4189-F525-1379-EA8E7BE15607}"/>
          </ac:spMkLst>
        </pc:spChg>
        <pc:picChg chg="add">
          <ac:chgData name="Nichole Forster - BA" userId="9c9a5f60-b4ff-4732-acfb-824a828d476a" providerId="ADAL" clId="{FCC46B9D-A46E-48CD-8E20-A9C2F58CF66A}" dt="2024-06-13T07:24:38.129" v="1576" actId="22"/>
          <ac:picMkLst>
            <pc:docMk/>
            <pc:sldMk cId="3238845658" sldId="360"/>
            <ac:picMk id="5" creationId="{88B1E58D-74F1-DF23-2507-DDD053CF7EA1}"/>
          </ac:picMkLst>
        </pc:picChg>
      </pc:sldChg>
      <pc:sldChg chg="addSp delSp modSp new mod">
        <pc:chgData name="Nichole Forster - BA" userId="9c9a5f60-b4ff-4732-acfb-824a828d476a" providerId="ADAL" clId="{FCC46B9D-A46E-48CD-8E20-A9C2F58CF66A}" dt="2024-06-13T13:38:40.889" v="1846" actId="1076"/>
        <pc:sldMkLst>
          <pc:docMk/>
          <pc:sldMk cId="3871402208" sldId="361"/>
        </pc:sldMkLst>
        <pc:spChg chg="add mod">
          <ac:chgData name="Nichole Forster - BA" userId="9c9a5f60-b4ff-4732-acfb-824a828d476a" providerId="ADAL" clId="{FCC46B9D-A46E-48CD-8E20-A9C2F58CF66A}" dt="2024-06-13T13:38:40.889" v="1846" actId="1076"/>
          <ac:spMkLst>
            <pc:docMk/>
            <pc:sldMk cId="3871402208" sldId="361"/>
            <ac:spMk id="2" creationId="{19FCCA15-2A16-E018-7B20-B95530E7C785}"/>
          </ac:spMkLst>
        </pc:spChg>
        <pc:spChg chg="del">
          <ac:chgData name="Nichole Forster - BA" userId="9c9a5f60-b4ff-4732-acfb-824a828d476a" providerId="ADAL" clId="{FCC46B9D-A46E-48CD-8E20-A9C2F58CF66A}" dt="2024-06-13T07:25:36.946" v="1646" actId="478"/>
          <ac:spMkLst>
            <pc:docMk/>
            <pc:sldMk cId="3871402208" sldId="361"/>
            <ac:spMk id="2" creationId="{DA7B2484-7587-CE74-621B-9AA3586E08A3}"/>
          </ac:spMkLst>
        </pc:spChg>
        <pc:spChg chg="del">
          <ac:chgData name="Nichole Forster - BA" userId="9c9a5f60-b4ff-4732-acfb-824a828d476a" providerId="ADAL" clId="{FCC46B9D-A46E-48CD-8E20-A9C2F58CF66A}" dt="2024-06-13T07:25:36.946" v="1646" actId="478"/>
          <ac:spMkLst>
            <pc:docMk/>
            <pc:sldMk cId="3871402208" sldId="361"/>
            <ac:spMk id="3" creationId="{2D885300-43D0-6FCA-6565-F09E2AEB5A50}"/>
          </ac:spMkLst>
        </pc:spChg>
        <pc:spChg chg="add mod">
          <ac:chgData name="Nichole Forster - BA" userId="9c9a5f60-b4ff-4732-acfb-824a828d476a" providerId="ADAL" clId="{FCC46B9D-A46E-48CD-8E20-A9C2F58CF66A}" dt="2024-06-13T13:38:22.598" v="1745" actId="1076"/>
          <ac:spMkLst>
            <pc:docMk/>
            <pc:sldMk cId="3871402208" sldId="361"/>
            <ac:spMk id="6" creationId="{4BECC65A-BFD0-7401-42C9-56D18E481C89}"/>
          </ac:spMkLst>
        </pc:spChg>
        <pc:picChg chg="add mod">
          <ac:chgData name="Nichole Forster - BA" userId="9c9a5f60-b4ff-4732-acfb-824a828d476a" providerId="ADAL" clId="{FCC46B9D-A46E-48CD-8E20-A9C2F58CF66A}" dt="2024-06-13T13:38:22.598" v="1745" actId="1076"/>
          <ac:picMkLst>
            <pc:docMk/>
            <pc:sldMk cId="3871402208" sldId="361"/>
            <ac:picMk id="5" creationId="{44F67A2D-7E28-E241-2398-1EF5E5EBD966}"/>
          </ac:picMkLst>
        </pc:picChg>
      </pc:sldChg>
      <pc:sldChg chg="add">
        <pc:chgData name="Nichole Forster - BA" userId="9c9a5f60-b4ff-4732-acfb-824a828d476a" providerId="ADAL" clId="{FCC46B9D-A46E-48CD-8E20-A9C2F58CF66A}" dt="2024-06-13T13:39:27.024" v="1889"/>
        <pc:sldMkLst>
          <pc:docMk/>
          <pc:sldMk cId="3430833505" sldId="362"/>
        </pc:sldMkLst>
      </pc:sldChg>
      <pc:sldChg chg="modSp add mod">
        <pc:chgData name="Nichole Forster - BA" userId="9c9a5f60-b4ff-4732-acfb-824a828d476a" providerId="ADAL" clId="{FCC46B9D-A46E-48CD-8E20-A9C2F58CF66A}" dt="2024-06-13T13:39:31.898" v="1890" actId="122"/>
        <pc:sldMkLst>
          <pc:docMk/>
          <pc:sldMk cId="3227882807" sldId="363"/>
        </pc:sldMkLst>
        <pc:spChg chg="mod">
          <ac:chgData name="Nichole Forster - BA" userId="9c9a5f60-b4ff-4732-acfb-824a828d476a" providerId="ADAL" clId="{FCC46B9D-A46E-48CD-8E20-A9C2F58CF66A}" dt="2024-06-13T13:39:31.898" v="1890" actId="122"/>
          <ac:spMkLst>
            <pc:docMk/>
            <pc:sldMk cId="3227882807" sldId="363"/>
            <ac:spMk id="3" creationId="{12D00DB7-6ECF-58A6-396A-13B3ECD4C219}"/>
          </ac:spMkLst>
        </pc:spChg>
      </pc:sldChg>
      <pc:sldMasterChg chg="setBg modSldLayout">
        <pc:chgData name="Nichole Forster - BA" userId="9c9a5f60-b4ff-4732-acfb-824a828d476a" providerId="ADAL" clId="{FCC46B9D-A46E-48CD-8E20-A9C2F58CF66A}" dt="2024-06-11T14:36:15.810" v="139"/>
        <pc:sldMasterMkLst>
          <pc:docMk/>
          <pc:sldMasterMk cId="594300208" sldId="2147483648"/>
        </pc:sldMasterMkLst>
        <pc:sldLayoutChg chg="setBg">
          <pc:chgData name="Nichole Forster - BA" userId="9c9a5f60-b4ff-4732-acfb-824a828d476a" providerId="ADAL" clId="{FCC46B9D-A46E-48CD-8E20-A9C2F58CF66A}" dt="2024-06-11T14:36:15.810" v="139"/>
          <pc:sldLayoutMkLst>
            <pc:docMk/>
            <pc:sldMasterMk cId="594300208" sldId="2147483648"/>
            <pc:sldLayoutMk cId="281513151" sldId="2147483649"/>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4018094054" sldId="2147483650"/>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96697602" sldId="2147483651"/>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2432927480" sldId="2147483652"/>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2765645348" sldId="2147483653"/>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1048282780" sldId="2147483654"/>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2905062807" sldId="2147483655"/>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3432913039" sldId="2147483656"/>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3342522434" sldId="2147483657"/>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4017011980" sldId="2147483658"/>
          </pc:sldLayoutMkLst>
        </pc:sldLayoutChg>
        <pc:sldLayoutChg chg="setBg">
          <pc:chgData name="Nichole Forster - BA" userId="9c9a5f60-b4ff-4732-acfb-824a828d476a" providerId="ADAL" clId="{FCC46B9D-A46E-48CD-8E20-A9C2F58CF66A}" dt="2024-06-11T14:36:15.810" v="139"/>
          <pc:sldLayoutMkLst>
            <pc:docMk/>
            <pc:sldMasterMk cId="594300208" sldId="2147483648"/>
            <pc:sldLayoutMk cId="3612042746" sldId="2147483659"/>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63AAA-EDE3-4A60-8A56-1E7742674AE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5EE946-A272-4996-A221-BE44C632CFF1}">
      <dgm:prSet custT="1"/>
      <dgm:spPr/>
      <dgm:t>
        <a:bodyPr/>
        <a:lstStyle/>
        <a:p>
          <a:pPr algn="ctr">
            <a:lnSpc>
              <a:spcPct val="100000"/>
            </a:lnSpc>
            <a:spcAft>
              <a:spcPts val="0"/>
            </a:spcAft>
          </a:pPr>
          <a:r>
            <a:rPr lang="en-GB" sz="2000" dirty="0">
              <a:latin typeface="+mn-lt"/>
            </a:rPr>
            <a:t>PPE timetable completed and distributed in tutor time yesterday. </a:t>
          </a:r>
        </a:p>
        <a:p>
          <a:pPr algn="ctr">
            <a:lnSpc>
              <a:spcPct val="100000"/>
            </a:lnSpc>
            <a:spcAft>
              <a:spcPts val="0"/>
            </a:spcAft>
          </a:pPr>
          <a:r>
            <a:rPr lang="en-GB" sz="2000" dirty="0">
              <a:latin typeface="+mn-lt"/>
            </a:rPr>
            <a:t>Normal lessons to resume around your exams – includes Prep and Reteach around exams</a:t>
          </a:r>
          <a:endParaRPr lang="en-US" sz="2000" dirty="0">
            <a:latin typeface="+mn-lt"/>
          </a:endParaRPr>
        </a:p>
      </dgm:t>
    </dgm:pt>
    <dgm:pt modelId="{338367D7-06D7-4676-AF70-B97D0BE898D1}" type="sibTrans" cxnId="{D635A50F-307C-4FEC-9F73-6617FEB8C42B}">
      <dgm:prSet/>
      <dgm:spPr/>
      <dgm:t>
        <a:bodyPr/>
        <a:lstStyle/>
        <a:p>
          <a:endParaRPr lang="en-US">
            <a:highlight>
              <a:srgbClr val="FFFF00"/>
            </a:highlight>
          </a:endParaRPr>
        </a:p>
      </dgm:t>
    </dgm:pt>
    <dgm:pt modelId="{182F939B-16E6-4EF0-A5EB-F64891A47D31}" type="parTrans" cxnId="{D635A50F-307C-4FEC-9F73-6617FEB8C42B}">
      <dgm:prSet/>
      <dgm:spPr/>
      <dgm:t>
        <a:bodyPr/>
        <a:lstStyle/>
        <a:p>
          <a:endParaRPr lang="en-US">
            <a:highlight>
              <a:srgbClr val="FFFF00"/>
            </a:highlight>
          </a:endParaRPr>
        </a:p>
      </dgm:t>
    </dgm:pt>
    <dgm:pt modelId="{120BE3DF-C498-4C67-9FC0-4FA32D6BDCBB}">
      <dgm:prSet custT="1"/>
      <dgm:spPr/>
      <dgm:t>
        <a:bodyPr/>
        <a:lstStyle/>
        <a:p>
          <a:pPr algn="ctr">
            <a:lnSpc>
              <a:spcPct val="100000"/>
            </a:lnSpc>
          </a:pPr>
          <a:r>
            <a:rPr lang="en-GB" sz="1800" dirty="0">
              <a:latin typeface="+mn-lt"/>
            </a:rPr>
            <a:t>Full exam arrangements in place for all students (unless an ‘in class exam) – any issues please speak to Miss Forster</a:t>
          </a:r>
        </a:p>
      </dgm:t>
    </dgm:pt>
    <dgm:pt modelId="{4B5502A8-B5C1-45E6-B6F5-B51838E5283F}" type="sibTrans" cxnId="{E761E2B5-2AC6-4EDB-B234-CBE96F9D5D8E}">
      <dgm:prSet/>
      <dgm:spPr/>
      <dgm:t>
        <a:bodyPr/>
        <a:lstStyle/>
        <a:p>
          <a:endParaRPr lang="en-US">
            <a:highlight>
              <a:srgbClr val="FFFF00"/>
            </a:highlight>
          </a:endParaRPr>
        </a:p>
      </dgm:t>
    </dgm:pt>
    <dgm:pt modelId="{991E29E4-6392-4029-AA5F-1176256CA9C1}" type="parTrans" cxnId="{E761E2B5-2AC6-4EDB-B234-CBE96F9D5D8E}">
      <dgm:prSet/>
      <dgm:spPr/>
      <dgm:t>
        <a:bodyPr/>
        <a:lstStyle/>
        <a:p>
          <a:endParaRPr lang="en-US">
            <a:highlight>
              <a:srgbClr val="FFFF00"/>
            </a:highlight>
          </a:endParaRPr>
        </a:p>
      </dgm:t>
    </dgm:pt>
    <dgm:pt modelId="{51C81C0F-44E2-42A8-880D-EA507DC7703E}">
      <dgm:prSet custT="1"/>
      <dgm:spPr/>
      <dgm:t>
        <a:bodyPr/>
        <a:lstStyle/>
        <a:p>
          <a:pPr algn="ctr">
            <a:lnSpc>
              <a:spcPct val="100000"/>
            </a:lnSpc>
          </a:pPr>
          <a:r>
            <a:rPr lang="en-GB" sz="2400" dirty="0">
              <a:latin typeface="+mn-lt"/>
            </a:rPr>
            <a:t>If there is a morning exam, we will be meeting in the hall from 8:30am to be registered, hear key information for the day and HOFs will deliver a pre-exam briefing </a:t>
          </a:r>
          <a:endParaRPr lang="en-US" sz="2400" dirty="0">
            <a:latin typeface="+mn-lt"/>
          </a:endParaRPr>
        </a:p>
      </dgm:t>
    </dgm:pt>
    <dgm:pt modelId="{B38D3525-0E7A-4EE3-9534-7CDFF6EEAEF5}" type="sibTrans" cxnId="{4867E6AD-4787-41CF-A237-A145BD4E370B}">
      <dgm:prSet/>
      <dgm:spPr/>
      <dgm:t>
        <a:bodyPr/>
        <a:lstStyle/>
        <a:p>
          <a:endParaRPr lang="en-US">
            <a:highlight>
              <a:srgbClr val="FFFF00"/>
            </a:highlight>
          </a:endParaRPr>
        </a:p>
      </dgm:t>
    </dgm:pt>
    <dgm:pt modelId="{A59481EA-C6DA-4B21-9B30-8923CA8F2B81}" type="parTrans" cxnId="{4867E6AD-4787-41CF-A237-A145BD4E370B}">
      <dgm:prSet/>
      <dgm:spPr/>
      <dgm:t>
        <a:bodyPr/>
        <a:lstStyle/>
        <a:p>
          <a:endParaRPr lang="en-US">
            <a:highlight>
              <a:srgbClr val="FFFF00"/>
            </a:highlight>
          </a:endParaRPr>
        </a:p>
      </dgm:t>
    </dgm:pt>
    <dgm:pt modelId="{4816C6E3-AFF9-44F4-9553-E921523D5983}">
      <dgm:prSet custT="1"/>
      <dgm:spPr/>
      <dgm:t>
        <a:bodyPr/>
        <a:lstStyle/>
        <a:p>
          <a:pPr algn="ctr">
            <a:lnSpc>
              <a:spcPct val="100000"/>
            </a:lnSpc>
          </a:pPr>
          <a:r>
            <a:rPr lang="en-GB" sz="2000" dirty="0">
              <a:latin typeface="+mn-lt"/>
            </a:rPr>
            <a:t>Breakfast Revision club is on every day at 8am in the LRC (access to computers and revision materials)</a:t>
          </a:r>
          <a:endParaRPr lang="en-US" sz="2000" dirty="0">
            <a:latin typeface="+mn-lt"/>
          </a:endParaRPr>
        </a:p>
      </dgm:t>
    </dgm:pt>
    <dgm:pt modelId="{4408379C-4B21-4BE9-8F1C-EE4D0207ED58}" type="sibTrans" cxnId="{1499D25D-08E3-4467-9028-83BC3976A1E6}">
      <dgm:prSet/>
      <dgm:spPr/>
      <dgm:t>
        <a:bodyPr/>
        <a:lstStyle/>
        <a:p>
          <a:endParaRPr lang="en-US">
            <a:highlight>
              <a:srgbClr val="FFFF00"/>
            </a:highlight>
          </a:endParaRPr>
        </a:p>
      </dgm:t>
    </dgm:pt>
    <dgm:pt modelId="{A795783B-2ACB-4C89-BC70-BF6234ED3FE9}" type="parTrans" cxnId="{1499D25D-08E3-4467-9028-83BC3976A1E6}">
      <dgm:prSet/>
      <dgm:spPr/>
      <dgm:t>
        <a:bodyPr/>
        <a:lstStyle/>
        <a:p>
          <a:endParaRPr lang="en-US">
            <a:highlight>
              <a:srgbClr val="FFFF00"/>
            </a:highlight>
          </a:endParaRPr>
        </a:p>
      </dgm:t>
    </dgm:pt>
    <dgm:pt modelId="{83657A42-FEF2-4677-A802-FFB9D0FD0822}">
      <dgm:prSet phldr="0" custT="1"/>
      <dgm:spPr/>
      <dgm:t>
        <a:bodyPr/>
        <a:lstStyle/>
        <a:p>
          <a:pPr algn="ctr">
            <a:lnSpc>
              <a:spcPct val="100000"/>
            </a:lnSpc>
          </a:pPr>
          <a:r>
            <a:rPr lang="en-GB" sz="2000" dirty="0">
              <a:latin typeface="+mn-lt"/>
            </a:rPr>
            <a:t>C1 is open as a study space every day between 3 and 4pm with the Academic Mentors there to support with any revision. </a:t>
          </a:r>
        </a:p>
      </dgm:t>
    </dgm:pt>
    <dgm:pt modelId="{7F3010C7-2BE6-4FD9-AC58-15E5AE8ECE0A}" type="sibTrans" cxnId="{9DD50631-507D-45E5-AFBB-F30DE49CCB01}">
      <dgm:prSet/>
      <dgm:spPr/>
      <dgm:t>
        <a:bodyPr/>
        <a:lstStyle/>
        <a:p>
          <a:endParaRPr lang="en-GB">
            <a:highlight>
              <a:srgbClr val="FFFF00"/>
            </a:highlight>
          </a:endParaRPr>
        </a:p>
      </dgm:t>
    </dgm:pt>
    <dgm:pt modelId="{D0D68126-8056-4052-B43D-7EA401A8A82A}" type="parTrans" cxnId="{9DD50631-507D-45E5-AFBB-F30DE49CCB01}">
      <dgm:prSet/>
      <dgm:spPr/>
      <dgm:t>
        <a:bodyPr/>
        <a:lstStyle/>
        <a:p>
          <a:endParaRPr lang="en-GB">
            <a:highlight>
              <a:srgbClr val="FFFF00"/>
            </a:highlight>
          </a:endParaRPr>
        </a:p>
      </dgm:t>
    </dgm:pt>
    <dgm:pt modelId="{A1445DEB-E4AB-413B-88F7-1C59A155A2C1}">
      <dgm:prSet custT="1"/>
      <dgm:spPr/>
      <dgm:t>
        <a:bodyPr/>
        <a:lstStyle/>
        <a:p>
          <a:pPr algn="ctr">
            <a:lnSpc>
              <a:spcPct val="100000"/>
            </a:lnSpc>
          </a:pPr>
          <a:r>
            <a:rPr lang="en-GB" sz="2000" dirty="0">
              <a:latin typeface="+mn-lt"/>
            </a:rPr>
            <a:t>Revision materials available for all subject areas from your teachers and also, in the common room – speak to Miss Forster or the Academic Mentors (Miss Garfield/Mr </a:t>
          </a:r>
          <a:r>
            <a:rPr lang="en-GB" sz="2000" dirty="0" err="1">
              <a:latin typeface="+mn-lt"/>
            </a:rPr>
            <a:t>Crenol</a:t>
          </a:r>
          <a:r>
            <a:rPr lang="en-GB" sz="2000" dirty="0">
              <a:latin typeface="+mn-lt"/>
            </a:rPr>
            <a:t>) for access to these. </a:t>
          </a:r>
          <a:endParaRPr lang="en-US" sz="2000" dirty="0">
            <a:latin typeface="+mn-lt"/>
          </a:endParaRPr>
        </a:p>
      </dgm:t>
    </dgm:pt>
    <dgm:pt modelId="{D31D183F-509B-417A-8775-BD46FDD19BF5}" type="sibTrans" cxnId="{D3157867-7AFF-42D8-A02C-7E42008B688C}">
      <dgm:prSet/>
      <dgm:spPr/>
      <dgm:t>
        <a:bodyPr/>
        <a:lstStyle/>
        <a:p>
          <a:endParaRPr lang="en-US">
            <a:highlight>
              <a:srgbClr val="FFFF00"/>
            </a:highlight>
          </a:endParaRPr>
        </a:p>
      </dgm:t>
    </dgm:pt>
    <dgm:pt modelId="{94AA6B54-CFF2-4B78-9E7E-845F4837AE00}" type="parTrans" cxnId="{D3157867-7AFF-42D8-A02C-7E42008B688C}">
      <dgm:prSet/>
      <dgm:spPr/>
      <dgm:t>
        <a:bodyPr/>
        <a:lstStyle/>
        <a:p>
          <a:endParaRPr lang="en-US">
            <a:highlight>
              <a:srgbClr val="FFFF00"/>
            </a:highlight>
          </a:endParaRPr>
        </a:p>
      </dgm:t>
    </dgm:pt>
    <dgm:pt modelId="{36FCC8E3-4D1A-47DB-B12E-0E16985BDD03}" type="pres">
      <dgm:prSet presAssocID="{E1063AAA-EDE3-4A60-8A56-1E7742674AE8}" presName="root" presStyleCnt="0">
        <dgm:presLayoutVars>
          <dgm:dir/>
          <dgm:resizeHandles val="exact"/>
        </dgm:presLayoutVars>
      </dgm:prSet>
      <dgm:spPr/>
    </dgm:pt>
    <dgm:pt modelId="{DA7F1C60-819B-434A-962C-95A37FA9C1D6}" type="pres">
      <dgm:prSet presAssocID="{645EE946-A272-4996-A221-BE44C632CFF1}" presName="compNode" presStyleCnt="0"/>
      <dgm:spPr/>
    </dgm:pt>
    <dgm:pt modelId="{E3663148-94EB-43E0-8AE0-D2205F7D73A5}" type="pres">
      <dgm:prSet presAssocID="{645EE946-A272-4996-A221-BE44C632CFF1}" presName="bgRect" presStyleLbl="bgShp" presStyleIdx="0" presStyleCnt="6" custScaleY="167054"/>
      <dgm:spPr>
        <a:solidFill>
          <a:schemeClr val="accent6">
            <a:lumMod val="20000"/>
            <a:lumOff val="80000"/>
          </a:schemeClr>
        </a:solidFill>
      </dgm:spPr>
    </dgm:pt>
    <dgm:pt modelId="{3C0F1CF0-3818-4F48-BFBC-E07A7C488C9C}" type="pres">
      <dgm:prSet presAssocID="{645EE946-A272-4996-A221-BE44C632CFF1}"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32A81789-9E52-41B9-915A-1095050DE414}" type="pres">
      <dgm:prSet presAssocID="{645EE946-A272-4996-A221-BE44C632CFF1}" presName="spaceRect" presStyleCnt="0"/>
      <dgm:spPr/>
    </dgm:pt>
    <dgm:pt modelId="{B0ECBA11-C0AD-479C-89A9-47E7C656171B}" type="pres">
      <dgm:prSet presAssocID="{645EE946-A272-4996-A221-BE44C632CFF1}" presName="parTx" presStyleLbl="revTx" presStyleIdx="0" presStyleCnt="6" custLinFactNeighborX="-255" custLinFactNeighborY="-17354">
        <dgm:presLayoutVars>
          <dgm:chMax val="0"/>
          <dgm:chPref val="0"/>
        </dgm:presLayoutVars>
      </dgm:prSet>
      <dgm:spPr/>
    </dgm:pt>
    <dgm:pt modelId="{A1BC0AEA-7F9A-468C-9ADB-98B07B344674}" type="pres">
      <dgm:prSet presAssocID="{338367D7-06D7-4676-AF70-B97D0BE898D1}" presName="sibTrans" presStyleCnt="0"/>
      <dgm:spPr/>
    </dgm:pt>
    <dgm:pt modelId="{7C08E721-22D8-4D79-8BCA-928A6BCAB5A3}" type="pres">
      <dgm:prSet presAssocID="{120BE3DF-C498-4C67-9FC0-4FA32D6BDCBB}" presName="compNode" presStyleCnt="0"/>
      <dgm:spPr/>
    </dgm:pt>
    <dgm:pt modelId="{6564A51A-5CB1-4D13-BEA2-F7143ED83315}" type="pres">
      <dgm:prSet presAssocID="{120BE3DF-C498-4C67-9FC0-4FA32D6BDCBB}" presName="bgRect" presStyleLbl="bgShp" presStyleIdx="1" presStyleCnt="6" custScaleY="120695"/>
      <dgm:spPr>
        <a:solidFill>
          <a:schemeClr val="accent1">
            <a:lumMod val="20000"/>
            <a:lumOff val="80000"/>
          </a:schemeClr>
        </a:solidFill>
      </dgm:spPr>
    </dgm:pt>
    <dgm:pt modelId="{5F53C523-1D2F-4CEC-B636-C0CCE1AAC92C}" type="pres">
      <dgm:prSet presAssocID="{120BE3DF-C498-4C67-9FC0-4FA32D6BDCB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ip Calendar"/>
        </a:ext>
      </dgm:extLst>
    </dgm:pt>
    <dgm:pt modelId="{2C3B764F-346D-4D1F-856D-45532A3CA4EF}" type="pres">
      <dgm:prSet presAssocID="{120BE3DF-C498-4C67-9FC0-4FA32D6BDCBB}" presName="spaceRect" presStyleCnt="0"/>
      <dgm:spPr/>
    </dgm:pt>
    <dgm:pt modelId="{C84FBD27-352B-47AE-9FFB-73EE56DEACEC}" type="pres">
      <dgm:prSet presAssocID="{120BE3DF-C498-4C67-9FC0-4FA32D6BDCBB}" presName="parTx" presStyleLbl="revTx" presStyleIdx="1" presStyleCnt="6" custScaleY="182199" custLinFactNeighborY="-15935">
        <dgm:presLayoutVars>
          <dgm:chMax val="0"/>
          <dgm:chPref val="0"/>
        </dgm:presLayoutVars>
      </dgm:prSet>
      <dgm:spPr/>
    </dgm:pt>
    <dgm:pt modelId="{8E92FDAF-5922-4A33-B96C-D2B83CC3F71A}" type="pres">
      <dgm:prSet presAssocID="{4B5502A8-B5C1-45E6-B6F5-B51838E5283F}" presName="sibTrans" presStyleCnt="0"/>
      <dgm:spPr/>
    </dgm:pt>
    <dgm:pt modelId="{8F46C1E6-50F6-4E46-A37C-D0E73E76C7CD}" type="pres">
      <dgm:prSet presAssocID="{51C81C0F-44E2-42A8-880D-EA507DC7703E}" presName="compNode" presStyleCnt="0"/>
      <dgm:spPr/>
    </dgm:pt>
    <dgm:pt modelId="{A49C44D7-1108-4C94-BAD0-B4246A6FF708}" type="pres">
      <dgm:prSet presAssocID="{51C81C0F-44E2-42A8-880D-EA507DC7703E}" presName="bgRect" presStyleLbl="bgShp" presStyleIdx="2" presStyleCnt="6" custScaleY="184308" custLinFactNeighborY="-63799"/>
      <dgm:spPr>
        <a:solidFill>
          <a:schemeClr val="accent2">
            <a:lumMod val="20000"/>
            <a:lumOff val="80000"/>
          </a:schemeClr>
        </a:solidFill>
      </dgm:spPr>
    </dgm:pt>
    <dgm:pt modelId="{5BFA528E-25F0-413E-AE52-65CCD1C62857}" type="pres">
      <dgm:prSet presAssocID="{51C81C0F-44E2-42A8-880D-EA507DC7703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n"/>
        </a:ext>
      </dgm:extLst>
    </dgm:pt>
    <dgm:pt modelId="{8EB00366-C721-412B-B439-DC902D245AAD}" type="pres">
      <dgm:prSet presAssocID="{51C81C0F-44E2-42A8-880D-EA507DC7703E}" presName="spaceRect" presStyleCnt="0"/>
      <dgm:spPr/>
    </dgm:pt>
    <dgm:pt modelId="{090A63A8-2490-4C17-8911-495D27906CBD}" type="pres">
      <dgm:prSet presAssocID="{51C81C0F-44E2-42A8-880D-EA507DC7703E}" presName="parTx" presStyleLbl="revTx" presStyleIdx="2" presStyleCnt="6" custLinFactNeighborX="749" custLinFactNeighborY="-60036">
        <dgm:presLayoutVars>
          <dgm:chMax val="0"/>
          <dgm:chPref val="0"/>
        </dgm:presLayoutVars>
      </dgm:prSet>
      <dgm:spPr/>
    </dgm:pt>
    <dgm:pt modelId="{8A4B18F4-4BBC-4706-9855-029E202FAAED}" type="pres">
      <dgm:prSet presAssocID="{B38D3525-0E7A-4EE3-9534-7CDFF6EEAEF5}" presName="sibTrans" presStyleCnt="0"/>
      <dgm:spPr/>
    </dgm:pt>
    <dgm:pt modelId="{DBC5DE76-84E3-4D0B-9764-CD853AD17FB5}" type="pres">
      <dgm:prSet presAssocID="{4816C6E3-AFF9-44F4-9553-E921523D5983}" presName="compNode" presStyleCnt="0"/>
      <dgm:spPr/>
    </dgm:pt>
    <dgm:pt modelId="{E550B59A-C8EC-49DE-889D-53FFFACA7C48}" type="pres">
      <dgm:prSet presAssocID="{4816C6E3-AFF9-44F4-9553-E921523D5983}" presName="bgRect" presStyleLbl="bgShp" presStyleIdx="3" presStyleCnt="6" custScaleY="191312"/>
      <dgm:spPr/>
    </dgm:pt>
    <dgm:pt modelId="{73670256-BC6E-4566-89F9-E818E6455041}" type="pres">
      <dgm:prSet presAssocID="{4816C6E3-AFF9-44F4-9553-E921523D598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k and knife"/>
        </a:ext>
      </dgm:extLst>
    </dgm:pt>
    <dgm:pt modelId="{C0696B1E-23B2-42AA-8E51-EF6F39BA7BB7}" type="pres">
      <dgm:prSet presAssocID="{4816C6E3-AFF9-44F4-9553-E921523D5983}" presName="spaceRect" presStyleCnt="0"/>
      <dgm:spPr/>
    </dgm:pt>
    <dgm:pt modelId="{CB3876F3-4504-4238-B89D-CA79ADA65207}" type="pres">
      <dgm:prSet presAssocID="{4816C6E3-AFF9-44F4-9553-E921523D5983}" presName="parTx" presStyleLbl="revTx" presStyleIdx="3" presStyleCnt="6" custLinFactNeighborY="-16146">
        <dgm:presLayoutVars>
          <dgm:chMax val="0"/>
          <dgm:chPref val="0"/>
        </dgm:presLayoutVars>
      </dgm:prSet>
      <dgm:spPr/>
    </dgm:pt>
    <dgm:pt modelId="{6ECA46C5-BA09-4AA3-ADD2-6FC25CC92478}" type="pres">
      <dgm:prSet presAssocID="{4408379C-4B21-4BE9-8F1C-EE4D0207ED58}" presName="sibTrans" presStyleCnt="0"/>
      <dgm:spPr/>
    </dgm:pt>
    <dgm:pt modelId="{245FC772-71C8-44B6-BDF8-81B5CE52D5D3}" type="pres">
      <dgm:prSet presAssocID="{83657A42-FEF2-4677-A802-FFB9D0FD0822}" presName="compNode" presStyleCnt="0"/>
      <dgm:spPr/>
    </dgm:pt>
    <dgm:pt modelId="{5E373274-E1A6-4070-BAE0-7084590AB41F}" type="pres">
      <dgm:prSet presAssocID="{83657A42-FEF2-4677-A802-FFB9D0FD0822}" presName="bgRect" presStyleLbl="bgShp" presStyleIdx="4" presStyleCnt="6"/>
      <dgm:spPr>
        <a:solidFill>
          <a:schemeClr val="accent4">
            <a:lumMod val="20000"/>
            <a:lumOff val="80000"/>
          </a:schemeClr>
        </a:solidFill>
      </dgm:spPr>
    </dgm:pt>
    <dgm:pt modelId="{E0A44F31-6BE9-4162-9D24-B9695F774D8E}" type="pres">
      <dgm:prSet presAssocID="{83657A42-FEF2-4677-A802-FFB9D0FD082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torytelling outline"/>
        </a:ext>
      </dgm:extLst>
    </dgm:pt>
    <dgm:pt modelId="{ED814B1F-23BB-4D5C-982C-9EA912F239CE}" type="pres">
      <dgm:prSet presAssocID="{83657A42-FEF2-4677-A802-FFB9D0FD0822}" presName="spaceRect" presStyleCnt="0"/>
      <dgm:spPr/>
    </dgm:pt>
    <dgm:pt modelId="{B81DB095-843B-4143-965B-4DE6DF28F460}" type="pres">
      <dgm:prSet presAssocID="{83657A42-FEF2-4677-A802-FFB9D0FD0822}" presName="parTx" presStyleLbl="revTx" presStyleIdx="4" presStyleCnt="6" custLinFactNeighborY="-11522">
        <dgm:presLayoutVars>
          <dgm:chMax val="0"/>
          <dgm:chPref val="0"/>
        </dgm:presLayoutVars>
      </dgm:prSet>
      <dgm:spPr/>
    </dgm:pt>
    <dgm:pt modelId="{42730EEE-CB6D-40DD-B7D4-FE41B9673D23}" type="pres">
      <dgm:prSet presAssocID="{7F3010C7-2BE6-4FD9-AC58-15E5AE8ECE0A}" presName="sibTrans" presStyleCnt="0"/>
      <dgm:spPr/>
    </dgm:pt>
    <dgm:pt modelId="{65D89391-5160-47F5-832E-18D90381B61F}" type="pres">
      <dgm:prSet presAssocID="{A1445DEB-E4AB-413B-88F7-1C59A155A2C1}" presName="compNode" presStyleCnt="0"/>
      <dgm:spPr/>
    </dgm:pt>
    <dgm:pt modelId="{526256C6-E93F-4F07-8BE3-CDF7DB162906}" type="pres">
      <dgm:prSet presAssocID="{A1445DEB-E4AB-413B-88F7-1C59A155A2C1}" presName="bgRect" presStyleLbl="bgShp" presStyleIdx="5" presStyleCnt="6" custScaleY="228573"/>
      <dgm:spPr>
        <a:solidFill>
          <a:schemeClr val="accent1">
            <a:lumMod val="20000"/>
            <a:lumOff val="80000"/>
          </a:schemeClr>
        </a:solidFill>
      </dgm:spPr>
    </dgm:pt>
    <dgm:pt modelId="{4762204B-9BC8-49BF-800B-5239F010EF55}" type="pres">
      <dgm:prSet presAssocID="{A1445DEB-E4AB-413B-88F7-1C59A155A2C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D4D88141-C6E2-4E9A-99B8-033A21D2FDB5}" type="pres">
      <dgm:prSet presAssocID="{A1445DEB-E4AB-413B-88F7-1C59A155A2C1}" presName="spaceRect" presStyleCnt="0"/>
      <dgm:spPr/>
    </dgm:pt>
    <dgm:pt modelId="{CE838179-4AD9-42E8-8796-0F000088AF18}" type="pres">
      <dgm:prSet presAssocID="{A1445DEB-E4AB-413B-88F7-1C59A155A2C1}" presName="parTx" presStyleLbl="revTx" presStyleIdx="5" presStyleCnt="6" custLinFactNeighborY="-11302">
        <dgm:presLayoutVars>
          <dgm:chMax val="0"/>
          <dgm:chPref val="0"/>
        </dgm:presLayoutVars>
      </dgm:prSet>
      <dgm:spPr/>
    </dgm:pt>
  </dgm:ptLst>
  <dgm:cxnLst>
    <dgm:cxn modelId="{D635A50F-307C-4FEC-9F73-6617FEB8C42B}" srcId="{E1063AAA-EDE3-4A60-8A56-1E7742674AE8}" destId="{645EE946-A272-4996-A221-BE44C632CFF1}" srcOrd="0" destOrd="0" parTransId="{182F939B-16E6-4EF0-A5EB-F64891A47D31}" sibTransId="{338367D7-06D7-4676-AF70-B97D0BE898D1}"/>
    <dgm:cxn modelId="{9DD50631-507D-45E5-AFBB-F30DE49CCB01}" srcId="{E1063AAA-EDE3-4A60-8A56-1E7742674AE8}" destId="{83657A42-FEF2-4677-A802-FFB9D0FD0822}" srcOrd="4" destOrd="0" parTransId="{D0D68126-8056-4052-B43D-7EA401A8A82A}" sibTransId="{7F3010C7-2BE6-4FD9-AC58-15E5AE8ECE0A}"/>
    <dgm:cxn modelId="{1499D25D-08E3-4467-9028-83BC3976A1E6}" srcId="{E1063AAA-EDE3-4A60-8A56-1E7742674AE8}" destId="{4816C6E3-AFF9-44F4-9553-E921523D5983}" srcOrd="3" destOrd="0" parTransId="{A795783B-2ACB-4C89-BC70-BF6234ED3FE9}" sibTransId="{4408379C-4B21-4BE9-8F1C-EE4D0207ED58}"/>
    <dgm:cxn modelId="{D3157867-7AFF-42D8-A02C-7E42008B688C}" srcId="{E1063AAA-EDE3-4A60-8A56-1E7742674AE8}" destId="{A1445DEB-E4AB-413B-88F7-1C59A155A2C1}" srcOrd="5" destOrd="0" parTransId="{94AA6B54-CFF2-4B78-9E7E-845F4837AE00}" sibTransId="{D31D183F-509B-417A-8775-BD46FDD19BF5}"/>
    <dgm:cxn modelId="{E7C0F067-8401-4091-897F-BE0436351BC8}" type="presOf" srcId="{120BE3DF-C498-4C67-9FC0-4FA32D6BDCBB}" destId="{C84FBD27-352B-47AE-9FFB-73EE56DEACEC}" srcOrd="0" destOrd="0" presId="urn:microsoft.com/office/officeart/2018/2/layout/IconVerticalSolidList"/>
    <dgm:cxn modelId="{DF40F34C-12F6-4423-B6FE-BCD8298A4B34}" type="presOf" srcId="{51C81C0F-44E2-42A8-880D-EA507DC7703E}" destId="{090A63A8-2490-4C17-8911-495D27906CBD}" srcOrd="0" destOrd="0" presId="urn:microsoft.com/office/officeart/2018/2/layout/IconVerticalSolidList"/>
    <dgm:cxn modelId="{9CF3776F-C09B-4706-8C91-6072B7CDB2B5}" type="presOf" srcId="{83657A42-FEF2-4677-A802-FFB9D0FD0822}" destId="{B81DB095-843B-4143-965B-4DE6DF28F460}" srcOrd="0" destOrd="0" presId="urn:microsoft.com/office/officeart/2018/2/layout/IconVerticalSolidList"/>
    <dgm:cxn modelId="{76E79C86-2FDB-40E8-AEAB-21FBEC961F14}" type="presOf" srcId="{E1063AAA-EDE3-4A60-8A56-1E7742674AE8}" destId="{36FCC8E3-4D1A-47DB-B12E-0E16985BDD03}" srcOrd="0" destOrd="0" presId="urn:microsoft.com/office/officeart/2018/2/layout/IconVerticalSolidList"/>
    <dgm:cxn modelId="{F605D491-5162-45CE-BEEF-10BD4F743451}" type="presOf" srcId="{A1445DEB-E4AB-413B-88F7-1C59A155A2C1}" destId="{CE838179-4AD9-42E8-8796-0F000088AF18}" srcOrd="0" destOrd="0" presId="urn:microsoft.com/office/officeart/2018/2/layout/IconVerticalSolidList"/>
    <dgm:cxn modelId="{FCAB69A0-1139-430A-9C6A-20E9148A7447}" type="presOf" srcId="{645EE946-A272-4996-A221-BE44C632CFF1}" destId="{B0ECBA11-C0AD-479C-89A9-47E7C656171B}" srcOrd="0" destOrd="0" presId="urn:microsoft.com/office/officeart/2018/2/layout/IconVerticalSolidList"/>
    <dgm:cxn modelId="{555FC5A3-37B7-4483-B49F-4F3CDAFB9BB9}" type="presOf" srcId="{4816C6E3-AFF9-44F4-9553-E921523D5983}" destId="{CB3876F3-4504-4238-B89D-CA79ADA65207}" srcOrd="0" destOrd="0" presId="urn:microsoft.com/office/officeart/2018/2/layout/IconVerticalSolidList"/>
    <dgm:cxn modelId="{4867E6AD-4787-41CF-A237-A145BD4E370B}" srcId="{E1063AAA-EDE3-4A60-8A56-1E7742674AE8}" destId="{51C81C0F-44E2-42A8-880D-EA507DC7703E}" srcOrd="2" destOrd="0" parTransId="{A59481EA-C6DA-4B21-9B30-8923CA8F2B81}" sibTransId="{B38D3525-0E7A-4EE3-9534-7CDFF6EEAEF5}"/>
    <dgm:cxn modelId="{E761E2B5-2AC6-4EDB-B234-CBE96F9D5D8E}" srcId="{E1063AAA-EDE3-4A60-8A56-1E7742674AE8}" destId="{120BE3DF-C498-4C67-9FC0-4FA32D6BDCBB}" srcOrd="1" destOrd="0" parTransId="{991E29E4-6392-4029-AA5F-1176256CA9C1}" sibTransId="{4B5502A8-B5C1-45E6-B6F5-B51838E5283F}"/>
    <dgm:cxn modelId="{686D05E8-C0E9-4363-A5EB-F8426B40D180}" type="presParOf" srcId="{36FCC8E3-4D1A-47DB-B12E-0E16985BDD03}" destId="{DA7F1C60-819B-434A-962C-95A37FA9C1D6}" srcOrd="0" destOrd="0" presId="urn:microsoft.com/office/officeart/2018/2/layout/IconVerticalSolidList"/>
    <dgm:cxn modelId="{5E59B9E4-A7CC-48F5-98ED-4C234E388DBC}" type="presParOf" srcId="{DA7F1C60-819B-434A-962C-95A37FA9C1D6}" destId="{E3663148-94EB-43E0-8AE0-D2205F7D73A5}" srcOrd="0" destOrd="0" presId="urn:microsoft.com/office/officeart/2018/2/layout/IconVerticalSolidList"/>
    <dgm:cxn modelId="{47FBD7DC-8AD3-4EF3-B4C1-3864DD31A071}" type="presParOf" srcId="{DA7F1C60-819B-434A-962C-95A37FA9C1D6}" destId="{3C0F1CF0-3818-4F48-BFBC-E07A7C488C9C}" srcOrd="1" destOrd="0" presId="urn:microsoft.com/office/officeart/2018/2/layout/IconVerticalSolidList"/>
    <dgm:cxn modelId="{9E076701-D4FD-4402-A36F-B3D9E133A3C1}" type="presParOf" srcId="{DA7F1C60-819B-434A-962C-95A37FA9C1D6}" destId="{32A81789-9E52-41B9-915A-1095050DE414}" srcOrd="2" destOrd="0" presId="urn:microsoft.com/office/officeart/2018/2/layout/IconVerticalSolidList"/>
    <dgm:cxn modelId="{1421ECF3-25C5-42F4-8C47-F20981A56868}" type="presParOf" srcId="{DA7F1C60-819B-434A-962C-95A37FA9C1D6}" destId="{B0ECBA11-C0AD-479C-89A9-47E7C656171B}" srcOrd="3" destOrd="0" presId="urn:microsoft.com/office/officeart/2018/2/layout/IconVerticalSolidList"/>
    <dgm:cxn modelId="{DEAC56FB-97AF-4C89-B462-935873B89781}" type="presParOf" srcId="{36FCC8E3-4D1A-47DB-B12E-0E16985BDD03}" destId="{A1BC0AEA-7F9A-468C-9ADB-98B07B344674}" srcOrd="1" destOrd="0" presId="urn:microsoft.com/office/officeart/2018/2/layout/IconVerticalSolidList"/>
    <dgm:cxn modelId="{D30C3073-3A69-4961-B0E1-628242C99C20}" type="presParOf" srcId="{36FCC8E3-4D1A-47DB-B12E-0E16985BDD03}" destId="{7C08E721-22D8-4D79-8BCA-928A6BCAB5A3}" srcOrd="2" destOrd="0" presId="urn:microsoft.com/office/officeart/2018/2/layout/IconVerticalSolidList"/>
    <dgm:cxn modelId="{BEB720B9-A2B5-4A96-AC00-8CF121026578}" type="presParOf" srcId="{7C08E721-22D8-4D79-8BCA-928A6BCAB5A3}" destId="{6564A51A-5CB1-4D13-BEA2-F7143ED83315}" srcOrd="0" destOrd="0" presId="urn:microsoft.com/office/officeart/2018/2/layout/IconVerticalSolidList"/>
    <dgm:cxn modelId="{B92FAFE5-3BEB-4C6B-9EF1-D142BF848420}" type="presParOf" srcId="{7C08E721-22D8-4D79-8BCA-928A6BCAB5A3}" destId="{5F53C523-1D2F-4CEC-B636-C0CCE1AAC92C}" srcOrd="1" destOrd="0" presId="urn:microsoft.com/office/officeart/2018/2/layout/IconVerticalSolidList"/>
    <dgm:cxn modelId="{2576B1E3-5D84-49C7-A0FB-6D1A8A9D8551}" type="presParOf" srcId="{7C08E721-22D8-4D79-8BCA-928A6BCAB5A3}" destId="{2C3B764F-346D-4D1F-856D-45532A3CA4EF}" srcOrd="2" destOrd="0" presId="urn:microsoft.com/office/officeart/2018/2/layout/IconVerticalSolidList"/>
    <dgm:cxn modelId="{64517F1E-0BC9-46EF-B90F-4939C4698DE9}" type="presParOf" srcId="{7C08E721-22D8-4D79-8BCA-928A6BCAB5A3}" destId="{C84FBD27-352B-47AE-9FFB-73EE56DEACEC}" srcOrd="3" destOrd="0" presId="urn:microsoft.com/office/officeart/2018/2/layout/IconVerticalSolidList"/>
    <dgm:cxn modelId="{2FDDBB9F-66DF-405F-9610-575027DAF719}" type="presParOf" srcId="{36FCC8E3-4D1A-47DB-B12E-0E16985BDD03}" destId="{8E92FDAF-5922-4A33-B96C-D2B83CC3F71A}" srcOrd="3" destOrd="0" presId="urn:microsoft.com/office/officeart/2018/2/layout/IconVerticalSolidList"/>
    <dgm:cxn modelId="{FABD1583-3E97-4596-B72E-A328798B4BFA}" type="presParOf" srcId="{36FCC8E3-4D1A-47DB-B12E-0E16985BDD03}" destId="{8F46C1E6-50F6-4E46-A37C-D0E73E76C7CD}" srcOrd="4" destOrd="0" presId="urn:microsoft.com/office/officeart/2018/2/layout/IconVerticalSolidList"/>
    <dgm:cxn modelId="{7D0DE484-F326-4778-BAC6-142E46175B4A}" type="presParOf" srcId="{8F46C1E6-50F6-4E46-A37C-D0E73E76C7CD}" destId="{A49C44D7-1108-4C94-BAD0-B4246A6FF708}" srcOrd="0" destOrd="0" presId="urn:microsoft.com/office/officeart/2018/2/layout/IconVerticalSolidList"/>
    <dgm:cxn modelId="{AE684F93-D60E-4F54-B4AC-173169F0E924}" type="presParOf" srcId="{8F46C1E6-50F6-4E46-A37C-D0E73E76C7CD}" destId="{5BFA528E-25F0-413E-AE52-65CCD1C62857}" srcOrd="1" destOrd="0" presId="urn:microsoft.com/office/officeart/2018/2/layout/IconVerticalSolidList"/>
    <dgm:cxn modelId="{86928ADD-05E7-4C5A-925D-4ECBD31CF6BE}" type="presParOf" srcId="{8F46C1E6-50F6-4E46-A37C-D0E73E76C7CD}" destId="{8EB00366-C721-412B-B439-DC902D245AAD}" srcOrd="2" destOrd="0" presId="urn:microsoft.com/office/officeart/2018/2/layout/IconVerticalSolidList"/>
    <dgm:cxn modelId="{F8B36997-0020-4E3F-AD33-3BAF67FE7516}" type="presParOf" srcId="{8F46C1E6-50F6-4E46-A37C-D0E73E76C7CD}" destId="{090A63A8-2490-4C17-8911-495D27906CBD}" srcOrd="3" destOrd="0" presId="urn:microsoft.com/office/officeart/2018/2/layout/IconVerticalSolidList"/>
    <dgm:cxn modelId="{AFABCAA8-12F5-4E6A-A686-DA0D7D001E4A}" type="presParOf" srcId="{36FCC8E3-4D1A-47DB-B12E-0E16985BDD03}" destId="{8A4B18F4-4BBC-4706-9855-029E202FAAED}" srcOrd="5" destOrd="0" presId="urn:microsoft.com/office/officeart/2018/2/layout/IconVerticalSolidList"/>
    <dgm:cxn modelId="{B04895D0-4A6E-4C03-9956-701E8DA367AD}" type="presParOf" srcId="{36FCC8E3-4D1A-47DB-B12E-0E16985BDD03}" destId="{DBC5DE76-84E3-4D0B-9764-CD853AD17FB5}" srcOrd="6" destOrd="0" presId="urn:microsoft.com/office/officeart/2018/2/layout/IconVerticalSolidList"/>
    <dgm:cxn modelId="{B3C41EC3-BF05-4544-B388-12DF4D837FE6}" type="presParOf" srcId="{DBC5DE76-84E3-4D0B-9764-CD853AD17FB5}" destId="{E550B59A-C8EC-49DE-889D-53FFFACA7C48}" srcOrd="0" destOrd="0" presId="urn:microsoft.com/office/officeart/2018/2/layout/IconVerticalSolidList"/>
    <dgm:cxn modelId="{4F91AAC9-C327-42D3-BF74-3A145FE83061}" type="presParOf" srcId="{DBC5DE76-84E3-4D0B-9764-CD853AD17FB5}" destId="{73670256-BC6E-4566-89F9-E818E6455041}" srcOrd="1" destOrd="0" presId="urn:microsoft.com/office/officeart/2018/2/layout/IconVerticalSolidList"/>
    <dgm:cxn modelId="{5D357676-4113-4657-89D6-72E43590DF96}" type="presParOf" srcId="{DBC5DE76-84E3-4D0B-9764-CD853AD17FB5}" destId="{C0696B1E-23B2-42AA-8E51-EF6F39BA7BB7}" srcOrd="2" destOrd="0" presId="urn:microsoft.com/office/officeart/2018/2/layout/IconVerticalSolidList"/>
    <dgm:cxn modelId="{73A40134-843F-48F8-AA7F-C245E7C7C237}" type="presParOf" srcId="{DBC5DE76-84E3-4D0B-9764-CD853AD17FB5}" destId="{CB3876F3-4504-4238-B89D-CA79ADA65207}" srcOrd="3" destOrd="0" presId="urn:microsoft.com/office/officeart/2018/2/layout/IconVerticalSolidList"/>
    <dgm:cxn modelId="{A3E1557B-C893-4385-B9D3-C0413CAF6871}" type="presParOf" srcId="{36FCC8E3-4D1A-47DB-B12E-0E16985BDD03}" destId="{6ECA46C5-BA09-4AA3-ADD2-6FC25CC92478}" srcOrd="7" destOrd="0" presId="urn:microsoft.com/office/officeart/2018/2/layout/IconVerticalSolidList"/>
    <dgm:cxn modelId="{A1C81939-D63A-4A09-B6F8-1C69B5B080DF}" type="presParOf" srcId="{36FCC8E3-4D1A-47DB-B12E-0E16985BDD03}" destId="{245FC772-71C8-44B6-BDF8-81B5CE52D5D3}" srcOrd="8" destOrd="0" presId="urn:microsoft.com/office/officeart/2018/2/layout/IconVerticalSolidList"/>
    <dgm:cxn modelId="{2F6E926D-7C5B-4A75-84D2-39C5376C1ED3}" type="presParOf" srcId="{245FC772-71C8-44B6-BDF8-81B5CE52D5D3}" destId="{5E373274-E1A6-4070-BAE0-7084590AB41F}" srcOrd="0" destOrd="0" presId="urn:microsoft.com/office/officeart/2018/2/layout/IconVerticalSolidList"/>
    <dgm:cxn modelId="{0926E9AB-EF59-466A-A6AB-A03F6E8375A1}" type="presParOf" srcId="{245FC772-71C8-44B6-BDF8-81B5CE52D5D3}" destId="{E0A44F31-6BE9-4162-9D24-B9695F774D8E}" srcOrd="1" destOrd="0" presId="urn:microsoft.com/office/officeart/2018/2/layout/IconVerticalSolidList"/>
    <dgm:cxn modelId="{BAE31E91-1A13-4C02-9592-DC23394E2295}" type="presParOf" srcId="{245FC772-71C8-44B6-BDF8-81B5CE52D5D3}" destId="{ED814B1F-23BB-4D5C-982C-9EA912F239CE}" srcOrd="2" destOrd="0" presId="urn:microsoft.com/office/officeart/2018/2/layout/IconVerticalSolidList"/>
    <dgm:cxn modelId="{5C43A429-FB4C-499D-9715-9C01C57AA670}" type="presParOf" srcId="{245FC772-71C8-44B6-BDF8-81B5CE52D5D3}" destId="{B81DB095-843B-4143-965B-4DE6DF28F460}" srcOrd="3" destOrd="0" presId="urn:microsoft.com/office/officeart/2018/2/layout/IconVerticalSolidList"/>
    <dgm:cxn modelId="{D4F924B7-79A5-49E3-B4AA-89154D7C17E7}" type="presParOf" srcId="{36FCC8E3-4D1A-47DB-B12E-0E16985BDD03}" destId="{42730EEE-CB6D-40DD-B7D4-FE41B9673D23}" srcOrd="9" destOrd="0" presId="urn:microsoft.com/office/officeart/2018/2/layout/IconVerticalSolidList"/>
    <dgm:cxn modelId="{689CF17B-BB35-4EB4-9A25-B40303B19D38}" type="presParOf" srcId="{36FCC8E3-4D1A-47DB-B12E-0E16985BDD03}" destId="{65D89391-5160-47F5-832E-18D90381B61F}" srcOrd="10" destOrd="0" presId="urn:microsoft.com/office/officeart/2018/2/layout/IconVerticalSolidList"/>
    <dgm:cxn modelId="{8BDF095C-5E4A-40A2-A12B-C196BB8C48A2}" type="presParOf" srcId="{65D89391-5160-47F5-832E-18D90381B61F}" destId="{526256C6-E93F-4F07-8BE3-CDF7DB162906}" srcOrd="0" destOrd="0" presId="urn:microsoft.com/office/officeart/2018/2/layout/IconVerticalSolidList"/>
    <dgm:cxn modelId="{D63EAF48-8F06-4F68-BBF0-18FA8898BB9A}" type="presParOf" srcId="{65D89391-5160-47F5-832E-18D90381B61F}" destId="{4762204B-9BC8-49BF-800B-5239F010EF55}" srcOrd="1" destOrd="0" presId="urn:microsoft.com/office/officeart/2018/2/layout/IconVerticalSolidList"/>
    <dgm:cxn modelId="{09CD0E05-BE55-4CFF-BB7A-396761BCDAC1}" type="presParOf" srcId="{65D89391-5160-47F5-832E-18D90381B61F}" destId="{D4D88141-C6E2-4E9A-99B8-033A21D2FDB5}" srcOrd="2" destOrd="0" presId="urn:microsoft.com/office/officeart/2018/2/layout/IconVerticalSolidList"/>
    <dgm:cxn modelId="{AAF238E8-7680-449D-9BDC-187766B651F3}" type="presParOf" srcId="{65D89391-5160-47F5-832E-18D90381B61F}" destId="{CE838179-4AD9-42E8-8796-0F000088AF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63148-94EB-43E0-8AE0-D2205F7D73A5}">
      <dsp:nvSpPr>
        <dsp:cNvPr id="0" name=""/>
        <dsp:cNvSpPr/>
      </dsp:nvSpPr>
      <dsp:spPr>
        <a:xfrm>
          <a:off x="0" y="604586"/>
          <a:ext cx="12192000" cy="702227"/>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C0F1CF0-3818-4F48-BFBC-E07A7C488C9C}">
      <dsp:nvSpPr>
        <dsp:cNvPr id="0" name=""/>
        <dsp:cNvSpPr/>
      </dsp:nvSpPr>
      <dsp:spPr>
        <a:xfrm>
          <a:off x="127158" y="840101"/>
          <a:ext cx="231423" cy="23119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ECBA11-C0AD-479C-89A9-47E7C656171B}">
      <dsp:nvSpPr>
        <dsp:cNvPr id="0" name=""/>
        <dsp:cNvSpPr/>
      </dsp:nvSpPr>
      <dsp:spPr>
        <a:xfrm>
          <a:off x="456112" y="645215"/>
          <a:ext cx="11619226" cy="57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71" tIns="61171" rIns="61171" bIns="61171" numCol="1" spcCol="1270" anchor="ctr" anchorCtr="0">
          <a:noAutofit/>
        </a:bodyPr>
        <a:lstStyle/>
        <a:p>
          <a:pPr marL="0" lvl="0" indent="0" algn="ctr" defTabSz="889000">
            <a:lnSpc>
              <a:spcPct val="100000"/>
            </a:lnSpc>
            <a:spcBef>
              <a:spcPct val="0"/>
            </a:spcBef>
            <a:spcAft>
              <a:spcPts val="0"/>
            </a:spcAft>
            <a:buNone/>
          </a:pPr>
          <a:r>
            <a:rPr lang="en-GB" sz="2000" kern="1200" dirty="0">
              <a:latin typeface="+mn-lt"/>
            </a:rPr>
            <a:t>PPE timetable completed and distributed in tutor time yesterday. </a:t>
          </a:r>
        </a:p>
        <a:p>
          <a:pPr marL="0" lvl="0" indent="0" algn="ctr" defTabSz="889000">
            <a:lnSpc>
              <a:spcPct val="100000"/>
            </a:lnSpc>
            <a:spcBef>
              <a:spcPct val="0"/>
            </a:spcBef>
            <a:spcAft>
              <a:spcPts val="0"/>
            </a:spcAft>
            <a:buNone/>
          </a:pPr>
          <a:r>
            <a:rPr lang="en-GB" sz="2000" kern="1200" dirty="0">
              <a:latin typeface="+mn-lt"/>
            </a:rPr>
            <a:t>Normal lessons to resume around your exams – includes Prep and Reteach around exams</a:t>
          </a:r>
          <a:endParaRPr lang="en-US" sz="2000" kern="1200" dirty="0">
            <a:latin typeface="+mn-lt"/>
          </a:endParaRPr>
        </a:p>
      </dsp:txBody>
      <dsp:txXfrm>
        <a:off x="456112" y="645215"/>
        <a:ext cx="11619226" cy="577994"/>
      </dsp:txXfrm>
    </dsp:sp>
    <dsp:sp modelId="{6564A51A-5CB1-4D13-BEA2-F7143ED83315}">
      <dsp:nvSpPr>
        <dsp:cNvPr id="0" name=""/>
        <dsp:cNvSpPr/>
      </dsp:nvSpPr>
      <dsp:spPr>
        <a:xfrm>
          <a:off x="0" y="1662069"/>
          <a:ext cx="12192000" cy="507352"/>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5F53C523-1D2F-4CEC-B636-C0CCE1AAC92C}">
      <dsp:nvSpPr>
        <dsp:cNvPr id="0" name=""/>
        <dsp:cNvSpPr/>
      </dsp:nvSpPr>
      <dsp:spPr>
        <a:xfrm>
          <a:off x="127158" y="1800146"/>
          <a:ext cx="231423" cy="2311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FBD27-352B-47AE-9FFB-73EE56DEACEC}">
      <dsp:nvSpPr>
        <dsp:cNvPr id="0" name=""/>
        <dsp:cNvSpPr/>
      </dsp:nvSpPr>
      <dsp:spPr>
        <a:xfrm>
          <a:off x="485741" y="1375909"/>
          <a:ext cx="11619226" cy="105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71" tIns="61171" rIns="61171" bIns="61171" numCol="1" spcCol="1270" anchor="ctr" anchorCtr="0">
          <a:noAutofit/>
        </a:bodyPr>
        <a:lstStyle/>
        <a:p>
          <a:pPr marL="0" lvl="0" indent="0" algn="ctr" defTabSz="800100">
            <a:lnSpc>
              <a:spcPct val="100000"/>
            </a:lnSpc>
            <a:spcBef>
              <a:spcPct val="0"/>
            </a:spcBef>
            <a:spcAft>
              <a:spcPct val="35000"/>
            </a:spcAft>
            <a:buNone/>
          </a:pPr>
          <a:r>
            <a:rPr lang="en-GB" sz="1800" kern="1200" dirty="0">
              <a:latin typeface="+mn-lt"/>
            </a:rPr>
            <a:t>Full exam arrangements in place for all students (unless an ‘in class exam) – any issues please speak to Miss Forster</a:t>
          </a:r>
        </a:p>
      </dsp:txBody>
      <dsp:txXfrm>
        <a:off x="485741" y="1375909"/>
        <a:ext cx="11619226" cy="1053099"/>
      </dsp:txXfrm>
    </dsp:sp>
    <dsp:sp modelId="{A49C44D7-1108-4C94-BAD0-B4246A6FF708}">
      <dsp:nvSpPr>
        <dsp:cNvPr id="0" name=""/>
        <dsp:cNvSpPr/>
      </dsp:nvSpPr>
      <dsp:spPr>
        <a:xfrm>
          <a:off x="0" y="2397426"/>
          <a:ext cx="12192000" cy="774756"/>
        </a:xfrm>
        <a:prstGeom prst="roundRect">
          <a:avLst>
            <a:gd name="adj" fmla="val 10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5BFA528E-25F0-413E-AE52-65CCD1C62857}">
      <dsp:nvSpPr>
        <dsp:cNvPr id="0" name=""/>
        <dsp:cNvSpPr/>
      </dsp:nvSpPr>
      <dsp:spPr>
        <a:xfrm>
          <a:off x="127158" y="2937390"/>
          <a:ext cx="231423" cy="2311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0A63A8-2490-4C17-8911-495D27906CBD}">
      <dsp:nvSpPr>
        <dsp:cNvPr id="0" name=""/>
        <dsp:cNvSpPr/>
      </dsp:nvSpPr>
      <dsp:spPr>
        <a:xfrm>
          <a:off x="572769" y="2495805"/>
          <a:ext cx="11619226" cy="57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71" tIns="61171" rIns="61171" bIns="61171" numCol="1" spcCol="1270" anchor="ctr" anchorCtr="0">
          <a:noAutofit/>
        </a:bodyPr>
        <a:lstStyle/>
        <a:p>
          <a:pPr marL="0" lvl="0" indent="0" algn="ctr" defTabSz="1066800">
            <a:lnSpc>
              <a:spcPct val="100000"/>
            </a:lnSpc>
            <a:spcBef>
              <a:spcPct val="0"/>
            </a:spcBef>
            <a:spcAft>
              <a:spcPct val="35000"/>
            </a:spcAft>
            <a:buNone/>
          </a:pPr>
          <a:r>
            <a:rPr lang="en-GB" sz="2400" kern="1200" dirty="0">
              <a:latin typeface="+mn-lt"/>
            </a:rPr>
            <a:t>If there is a morning exam, we will be meeting in the hall from 8:30am to be registered, hear key information for the day and HOFs will deliver a pre-exam briefing </a:t>
          </a:r>
          <a:endParaRPr lang="en-US" sz="2400" kern="1200" dirty="0">
            <a:latin typeface="+mn-lt"/>
          </a:endParaRPr>
        </a:p>
      </dsp:txBody>
      <dsp:txXfrm>
        <a:off x="572769" y="2495805"/>
        <a:ext cx="11619226" cy="577994"/>
      </dsp:txXfrm>
    </dsp:sp>
    <dsp:sp modelId="{E550B59A-C8EC-49DE-889D-53FFFACA7C48}">
      <dsp:nvSpPr>
        <dsp:cNvPr id="0" name=""/>
        <dsp:cNvSpPr/>
      </dsp:nvSpPr>
      <dsp:spPr>
        <a:xfrm>
          <a:off x="0" y="3584866"/>
          <a:ext cx="12192000" cy="8041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70256-BC6E-4566-89F9-E818E6455041}">
      <dsp:nvSpPr>
        <dsp:cNvPr id="0" name=""/>
        <dsp:cNvSpPr/>
      </dsp:nvSpPr>
      <dsp:spPr>
        <a:xfrm>
          <a:off x="127158" y="3871366"/>
          <a:ext cx="231423" cy="2311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3876F3-4504-4238-B89D-CA79ADA65207}">
      <dsp:nvSpPr>
        <dsp:cNvPr id="0" name=""/>
        <dsp:cNvSpPr/>
      </dsp:nvSpPr>
      <dsp:spPr>
        <a:xfrm>
          <a:off x="485741" y="3683462"/>
          <a:ext cx="11619226" cy="57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71" tIns="61171" rIns="61171" bIns="61171" numCol="1" spcCol="1270" anchor="ctr" anchorCtr="0">
          <a:noAutofit/>
        </a:bodyPr>
        <a:lstStyle/>
        <a:p>
          <a:pPr marL="0" lvl="0" indent="0" algn="ctr" defTabSz="889000">
            <a:lnSpc>
              <a:spcPct val="100000"/>
            </a:lnSpc>
            <a:spcBef>
              <a:spcPct val="0"/>
            </a:spcBef>
            <a:spcAft>
              <a:spcPct val="35000"/>
            </a:spcAft>
            <a:buNone/>
          </a:pPr>
          <a:r>
            <a:rPr lang="en-GB" sz="2000" kern="1200" dirty="0">
              <a:latin typeface="+mn-lt"/>
            </a:rPr>
            <a:t>Breakfast Revision club is on every day at 8am in the LRC (access to computers and revision materials)</a:t>
          </a:r>
          <a:endParaRPr lang="en-US" sz="2000" kern="1200" dirty="0">
            <a:latin typeface="+mn-lt"/>
          </a:endParaRPr>
        </a:p>
      </dsp:txBody>
      <dsp:txXfrm>
        <a:off x="485741" y="3683462"/>
        <a:ext cx="11619226" cy="577994"/>
      </dsp:txXfrm>
    </dsp:sp>
    <dsp:sp modelId="{5E373274-E1A6-4070-BAE0-7084590AB41F}">
      <dsp:nvSpPr>
        <dsp:cNvPr id="0" name=""/>
        <dsp:cNvSpPr/>
      </dsp:nvSpPr>
      <dsp:spPr>
        <a:xfrm>
          <a:off x="0" y="4533563"/>
          <a:ext cx="12192000" cy="420359"/>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E0A44F31-6BE9-4162-9D24-B9695F774D8E}">
      <dsp:nvSpPr>
        <dsp:cNvPr id="0" name=""/>
        <dsp:cNvSpPr/>
      </dsp:nvSpPr>
      <dsp:spPr>
        <a:xfrm>
          <a:off x="127158" y="4628144"/>
          <a:ext cx="231423" cy="23119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DB095-843B-4143-965B-4DE6DF28F460}">
      <dsp:nvSpPr>
        <dsp:cNvPr id="0" name=""/>
        <dsp:cNvSpPr/>
      </dsp:nvSpPr>
      <dsp:spPr>
        <a:xfrm>
          <a:off x="485741" y="4466966"/>
          <a:ext cx="11619226" cy="57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71" tIns="61171" rIns="61171" bIns="61171" numCol="1" spcCol="1270" anchor="ctr" anchorCtr="0">
          <a:noAutofit/>
        </a:bodyPr>
        <a:lstStyle/>
        <a:p>
          <a:pPr marL="0" lvl="0" indent="0" algn="ctr" defTabSz="889000">
            <a:lnSpc>
              <a:spcPct val="100000"/>
            </a:lnSpc>
            <a:spcBef>
              <a:spcPct val="0"/>
            </a:spcBef>
            <a:spcAft>
              <a:spcPct val="35000"/>
            </a:spcAft>
            <a:buNone/>
          </a:pPr>
          <a:r>
            <a:rPr lang="en-GB" sz="2000" kern="1200" dirty="0">
              <a:latin typeface="+mn-lt"/>
            </a:rPr>
            <a:t>C1 is open as a study space every day between 3 and 4pm with the Academic Mentors there to support with any revision. </a:t>
          </a:r>
        </a:p>
      </dsp:txBody>
      <dsp:txXfrm>
        <a:off x="485741" y="4466966"/>
        <a:ext cx="11619226" cy="577994"/>
      </dsp:txXfrm>
    </dsp:sp>
    <dsp:sp modelId="{526256C6-E93F-4F07-8BE3-CDF7DB162906}">
      <dsp:nvSpPr>
        <dsp:cNvPr id="0" name=""/>
        <dsp:cNvSpPr/>
      </dsp:nvSpPr>
      <dsp:spPr>
        <a:xfrm>
          <a:off x="0" y="5256056"/>
          <a:ext cx="12192000" cy="96082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sp>
    <dsp:sp modelId="{4762204B-9BC8-49BF-800B-5239F010EF55}">
      <dsp:nvSpPr>
        <dsp:cNvPr id="0" name=""/>
        <dsp:cNvSpPr/>
      </dsp:nvSpPr>
      <dsp:spPr>
        <a:xfrm>
          <a:off x="127158" y="5620871"/>
          <a:ext cx="231423" cy="23119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38179-4AD9-42E8-8796-0F000088AF18}">
      <dsp:nvSpPr>
        <dsp:cNvPr id="0" name=""/>
        <dsp:cNvSpPr/>
      </dsp:nvSpPr>
      <dsp:spPr>
        <a:xfrm>
          <a:off x="485741" y="5460965"/>
          <a:ext cx="11619226" cy="577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1171" tIns="61171" rIns="61171" bIns="61171" numCol="1" spcCol="1270" anchor="ctr" anchorCtr="0">
          <a:noAutofit/>
        </a:bodyPr>
        <a:lstStyle/>
        <a:p>
          <a:pPr marL="0" lvl="0" indent="0" algn="ctr" defTabSz="889000">
            <a:lnSpc>
              <a:spcPct val="100000"/>
            </a:lnSpc>
            <a:spcBef>
              <a:spcPct val="0"/>
            </a:spcBef>
            <a:spcAft>
              <a:spcPct val="35000"/>
            </a:spcAft>
            <a:buNone/>
          </a:pPr>
          <a:r>
            <a:rPr lang="en-GB" sz="2000" kern="1200" dirty="0">
              <a:latin typeface="+mn-lt"/>
            </a:rPr>
            <a:t>Revision materials available for all subject areas from your teachers and also, in the common room – speak to Miss Forster or the Academic Mentors (Miss Garfield/Mr </a:t>
          </a:r>
          <a:r>
            <a:rPr lang="en-GB" sz="2000" kern="1200" dirty="0" err="1">
              <a:latin typeface="+mn-lt"/>
            </a:rPr>
            <a:t>Crenol</a:t>
          </a:r>
          <a:r>
            <a:rPr lang="en-GB" sz="2000" kern="1200" dirty="0">
              <a:latin typeface="+mn-lt"/>
            </a:rPr>
            <a:t>) for access to these. </a:t>
          </a:r>
          <a:endParaRPr lang="en-US" sz="2000" kern="1200" dirty="0">
            <a:latin typeface="+mn-lt"/>
          </a:endParaRPr>
        </a:p>
      </dsp:txBody>
      <dsp:txXfrm>
        <a:off x="485741" y="5460965"/>
        <a:ext cx="11619226" cy="57799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2C4D4-2122-4BAB-98CD-9B8C106AEA2B}"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44FE0-0DEB-41D4-A965-A46A6154AEAD}" type="slidenum">
              <a:rPr lang="en-GB" smtClean="0"/>
              <a:t>‹#›</a:t>
            </a:fld>
            <a:endParaRPr lang="en-GB"/>
          </a:p>
        </p:txBody>
      </p:sp>
    </p:spTree>
    <p:extLst>
      <p:ext uri="{BB962C8B-B14F-4D97-AF65-F5344CB8AC3E}">
        <p14:creationId xmlns:p14="http://schemas.microsoft.com/office/powerpoint/2010/main" val="1733203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Year 10 and welcome to our first official raising attainment assembly together.</a:t>
            </a:r>
          </a:p>
        </p:txBody>
      </p:sp>
      <p:sp>
        <p:nvSpPr>
          <p:cNvPr id="4" name="Slide Number Placeholder 3"/>
          <p:cNvSpPr>
            <a:spLocks noGrp="1"/>
          </p:cNvSpPr>
          <p:nvPr>
            <p:ph type="sldNum" sz="quarter" idx="5"/>
          </p:nvPr>
        </p:nvSpPr>
        <p:spPr/>
        <p:txBody>
          <a:bodyPr/>
          <a:lstStyle/>
          <a:p>
            <a:fld id="{CA48EF36-6C8D-4D25-83B3-6B93CC40621E}" type="slidenum">
              <a:rPr lang="en-GB" smtClean="0"/>
              <a:t>1</a:t>
            </a:fld>
            <a:endParaRPr lang="en-GB"/>
          </a:p>
        </p:txBody>
      </p:sp>
    </p:spTree>
    <p:extLst>
      <p:ext uri="{BB962C8B-B14F-4D97-AF65-F5344CB8AC3E}">
        <p14:creationId xmlns:p14="http://schemas.microsoft.com/office/powerpoint/2010/main" val="82179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today’s assembly I will be focusing on three key areas: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Firstly, I want to talk you through what your Y10 raising attainment journey has look liked so far and what’s still to come for the remainder of the year and as you move into Y11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I’m then going to introduce you to your Raising attainment mantra and the reasons behind choosing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And lastly I’m going to talk to you about receiving your Core PPE Results </a:t>
            </a:r>
          </a:p>
        </p:txBody>
      </p:sp>
      <p:sp>
        <p:nvSpPr>
          <p:cNvPr id="4" name="Slide Number Placeholder 3"/>
          <p:cNvSpPr>
            <a:spLocks noGrp="1"/>
          </p:cNvSpPr>
          <p:nvPr>
            <p:ph type="sldNum" sz="quarter" idx="5"/>
          </p:nvPr>
        </p:nvSpPr>
        <p:spPr/>
        <p:txBody>
          <a:bodyPr/>
          <a:lstStyle/>
          <a:p>
            <a:fld id="{CA48EF36-6C8D-4D25-83B3-6B93CC40621E}" type="slidenum">
              <a:rPr lang="en-GB" smtClean="0"/>
              <a:t>2</a:t>
            </a:fld>
            <a:endParaRPr lang="en-GB"/>
          </a:p>
        </p:txBody>
      </p:sp>
    </p:spTree>
    <p:extLst>
      <p:ext uri="{BB962C8B-B14F-4D97-AF65-F5344CB8AC3E}">
        <p14:creationId xmlns:p14="http://schemas.microsoft.com/office/powerpoint/2010/main" val="100980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84798F-BFE3-4ED4-AB0D-C8ECDE347F21}" type="slidenum">
              <a:rPr lang="en-GB" smtClean="0"/>
              <a:t>10</a:t>
            </a:fld>
            <a:endParaRPr lang="en-GB"/>
          </a:p>
        </p:txBody>
      </p:sp>
    </p:spTree>
    <p:extLst>
      <p:ext uri="{BB962C8B-B14F-4D97-AF65-F5344CB8AC3E}">
        <p14:creationId xmlns:p14="http://schemas.microsoft.com/office/powerpoint/2010/main" val="313356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184798F-BFE3-4ED4-AB0D-C8ECDE347F21}" type="slidenum">
              <a:rPr lang="en-GB" smtClean="0"/>
              <a:t>15</a:t>
            </a:fld>
            <a:endParaRPr lang="en-GB"/>
          </a:p>
        </p:txBody>
      </p:sp>
    </p:spTree>
    <p:extLst>
      <p:ext uri="{BB962C8B-B14F-4D97-AF65-F5344CB8AC3E}">
        <p14:creationId xmlns:p14="http://schemas.microsoft.com/office/powerpoint/2010/main" val="2511447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CF63-4B98-D2EB-EBBF-051BBB60FA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867BF2-A110-A59A-9BBA-63D093C926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D2BAFD-2521-15AC-B28E-6AC44018A524}"/>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5" name="Footer Placeholder 4">
            <a:extLst>
              <a:ext uri="{FF2B5EF4-FFF2-40B4-BE49-F238E27FC236}">
                <a16:creationId xmlns:a16="http://schemas.microsoft.com/office/drawing/2014/main" id="{89E1DC8C-6872-86E7-821F-C9117326EB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EBFC78-B416-EA7A-A80D-ECC8DEFB737E}"/>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28151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CCBB-E7E1-93E8-91C2-F424CB3C48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C793C9-1B2F-488D-C27C-85DCD853A9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BE85FD-942E-0033-95D8-E2006F71C95C}"/>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5" name="Footer Placeholder 4">
            <a:extLst>
              <a:ext uri="{FF2B5EF4-FFF2-40B4-BE49-F238E27FC236}">
                <a16:creationId xmlns:a16="http://schemas.microsoft.com/office/drawing/2014/main" id="{00CC41AB-E271-5831-E607-ECFB8BFE03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EFA55E-39B3-0194-1F17-8D0DA754706A}"/>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401701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0C77D-24D7-55FA-B767-6F6DD00E21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24A23F-EB6F-5613-680B-F150556459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A01D57-1D32-C2CA-2FBD-6C8E2520FD40}"/>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5" name="Footer Placeholder 4">
            <a:extLst>
              <a:ext uri="{FF2B5EF4-FFF2-40B4-BE49-F238E27FC236}">
                <a16:creationId xmlns:a16="http://schemas.microsoft.com/office/drawing/2014/main" id="{D2FA3FAB-ABF5-F448-BD45-A90B3894DF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7EC735-EB1E-74DD-F9C6-919BEECDE9B3}"/>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361204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554C1-3F84-1A6E-C223-37EEE3AFFB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2895A9-194F-56AC-DCB8-46FE9A862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DB269-FDC6-8625-D26E-E0E205646F99}"/>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5" name="Footer Placeholder 4">
            <a:extLst>
              <a:ext uri="{FF2B5EF4-FFF2-40B4-BE49-F238E27FC236}">
                <a16:creationId xmlns:a16="http://schemas.microsoft.com/office/drawing/2014/main" id="{8ECB7AA6-FAE9-75DD-116F-1552FB5E4F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BF6726-E62B-AA0E-3957-F699304C2FC5}"/>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401809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ABE6-EE22-E930-FA3C-786C310DD4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F8DC64-7E8E-9294-5105-0125949153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708039-A2AB-8C22-33AF-8AC55802A976}"/>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5" name="Footer Placeholder 4">
            <a:extLst>
              <a:ext uri="{FF2B5EF4-FFF2-40B4-BE49-F238E27FC236}">
                <a16:creationId xmlns:a16="http://schemas.microsoft.com/office/drawing/2014/main" id="{92BC8F69-E904-543F-E720-CAB74F0BBE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290FCA-DD85-A18B-668B-7753247AFF23}"/>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9669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A4AF0-EC01-ECC6-7211-CAD189C89E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4492CB-F2D5-63D0-EDA2-C76E408A58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17D942-F340-424E-8314-68118C5FC0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9F8BB7-4610-7B09-2613-B243DC2BF46E}"/>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6" name="Footer Placeholder 5">
            <a:extLst>
              <a:ext uri="{FF2B5EF4-FFF2-40B4-BE49-F238E27FC236}">
                <a16:creationId xmlns:a16="http://schemas.microsoft.com/office/drawing/2014/main" id="{FDA2DC99-06A3-19FE-DBDE-F5B8F29FC7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E7F2F7-7029-6E2A-1164-539006E0364C}"/>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243292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A0D8-B52F-062F-C040-D90C561689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CE8CA9-43BB-6E2E-C35E-5B2A90DA7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7DD2A2-5401-36D2-A163-0DB8FDBE96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668FFF8-74A7-91AD-A5E4-EDD90B0794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5FE6F7-9B54-C28A-59A1-F7A4C47446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05EA83-C763-9F2D-8F8D-A329A0DDAA51}"/>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8" name="Footer Placeholder 7">
            <a:extLst>
              <a:ext uri="{FF2B5EF4-FFF2-40B4-BE49-F238E27FC236}">
                <a16:creationId xmlns:a16="http://schemas.microsoft.com/office/drawing/2014/main" id="{56860BB2-1224-EF9A-575B-75EF7D2777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68078D5-F226-C591-6E08-2694A6A5F6C2}"/>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276564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5224-0A53-C254-0DA8-4393D74578F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17979E-37A4-859C-0CB7-9AF229C38CD9}"/>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4" name="Footer Placeholder 3">
            <a:extLst>
              <a:ext uri="{FF2B5EF4-FFF2-40B4-BE49-F238E27FC236}">
                <a16:creationId xmlns:a16="http://schemas.microsoft.com/office/drawing/2014/main" id="{797DCF62-5493-CC54-3C73-9D4048F825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7805C4-54CE-21FC-96D9-25A3EC20BAED}"/>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1048282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D311B0-E67E-5579-9A4F-F9B029EB2FF8}"/>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3" name="Footer Placeholder 2">
            <a:extLst>
              <a:ext uri="{FF2B5EF4-FFF2-40B4-BE49-F238E27FC236}">
                <a16:creationId xmlns:a16="http://schemas.microsoft.com/office/drawing/2014/main" id="{BBF3174E-D55A-AEE4-03B9-1A635B8A15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F766844-B3BA-6BD5-4531-017CE8A0CEB9}"/>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290506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4147C-8175-2E82-404A-3C9F841A13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60571F7-AD8E-3DC7-ED48-E67B82E66F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7E103C-B380-D0FE-A645-BBCE07801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79985-3673-CEBE-D7DA-6A8CF754C467}"/>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6" name="Footer Placeholder 5">
            <a:extLst>
              <a:ext uri="{FF2B5EF4-FFF2-40B4-BE49-F238E27FC236}">
                <a16:creationId xmlns:a16="http://schemas.microsoft.com/office/drawing/2014/main" id="{BFEC4B18-80D8-C14A-B31F-286B54C8F4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810B68-3FE6-45BF-B2AA-165BE2E5F9FE}"/>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343291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615AC-2BE3-251A-D9AE-387029F22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D903E5-D982-9088-68F0-5F2F0BD42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4A8CBB-C3E2-CDAE-1E82-E3681FDD1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DE4140-7B70-5C51-62F4-0346F8920FBA}"/>
              </a:ext>
            </a:extLst>
          </p:cNvPr>
          <p:cNvSpPr>
            <a:spLocks noGrp="1"/>
          </p:cNvSpPr>
          <p:nvPr>
            <p:ph type="dt" sz="half" idx="10"/>
          </p:nvPr>
        </p:nvSpPr>
        <p:spPr/>
        <p:txBody>
          <a:bodyPr/>
          <a:lstStyle/>
          <a:p>
            <a:fld id="{0AE8814F-D6C4-42BB-9A34-181E34085038}" type="datetimeFigureOut">
              <a:rPr lang="en-GB" smtClean="0"/>
              <a:t>13/06/2024</a:t>
            </a:fld>
            <a:endParaRPr lang="en-GB"/>
          </a:p>
        </p:txBody>
      </p:sp>
      <p:sp>
        <p:nvSpPr>
          <p:cNvPr id="6" name="Footer Placeholder 5">
            <a:extLst>
              <a:ext uri="{FF2B5EF4-FFF2-40B4-BE49-F238E27FC236}">
                <a16:creationId xmlns:a16="http://schemas.microsoft.com/office/drawing/2014/main" id="{3D78460C-7E3E-50BF-5F38-E1EEECCD37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14852C-06ED-7072-182E-A30C46FC8D4E}"/>
              </a:ext>
            </a:extLst>
          </p:cNvPr>
          <p:cNvSpPr>
            <a:spLocks noGrp="1"/>
          </p:cNvSpPr>
          <p:nvPr>
            <p:ph type="sldNum" sz="quarter" idx="12"/>
          </p:nvPr>
        </p:nvSpPr>
        <p:spPr/>
        <p:txBody>
          <a:bodyPr/>
          <a:lstStyle/>
          <a:p>
            <a:fld id="{C539689C-61D4-432F-8C5E-3C0AC60103B9}" type="slidenum">
              <a:rPr lang="en-GB" smtClean="0"/>
              <a:t>‹#›</a:t>
            </a:fld>
            <a:endParaRPr lang="en-GB"/>
          </a:p>
        </p:txBody>
      </p:sp>
    </p:spTree>
    <p:extLst>
      <p:ext uri="{BB962C8B-B14F-4D97-AF65-F5344CB8AC3E}">
        <p14:creationId xmlns:p14="http://schemas.microsoft.com/office/powerpoint/2010/main" val="334252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056C99-235C-DD9C-FF7B-6BDB39623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9633CF5-DC02-C1CE-D3B0-E239AEC24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19A55-6682-D407-F84B-B89C479E8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E8814F-D6C4-42BB-9A34-181E34085038}" type="datetimeFigureOut">
              <a:rPr lang="en-GB" smtClean="0"/>
              <a:t>13/06/2024</a:t>
            </a:fld>
            <a:endParaRPr lang="en-GB"/>
          </a:p>
        </p:txBody>
      </p:sp>
      <p:sp>
        <p:nvSpPr>
          <p:cNvPr id="5" name="Footer Placeholder 4">
            <a:extLst>
              <a:ext uri="{FF2B5EF4-FFF2-40B4-BE49-F238E27FC236}">
                <a16:creationId xmlns:a16="http://schemas.microsoft.com/office/drawing/2014/main" id="{0213B3DE-1F08-B860-943F-94D2E0D67C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34FAEA0-DC98-2E60-75C3-C6D40A184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39689C-61D4-432F-8C5E-3C0AC60103B9}" type="slidenum">
              <a:rPr lang="en-GB" smtClean="0"/>
              <a:t>‹#›</a:t>
            </a:fld>
            <a:endParaRPr lang="en-GB"/>
          </a:p>
        </p:txBody>
      </p:sp>
    </p:spTree>
    <p:extLst>
      <p:ext uri="{BB962C8B-B14F-4D97-AF65-F5344CB8AC3E}">
        <p14:creationId xmlns:p14="http://schemas.microsoft.com/office/powerpoint/2010/main" val="594300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122" y="-95098"/>
            <a:ext cx="11316929" cy="850262"/>
          </a:xfrm>
        </p:spPr>
        <p:txBody>
          <a:bodyPr anchor="b">
            <a:normAutofit/>
          </a:bodyPr>
          <a:lstStyle/>
          <a:p>
            <a:r>
              <a:rPr lang="en-GB" sz="4000" b="1" dirty="0">
                <a:latin typeface="+mn-lt"/>
                <a:cs typeface="Calibri Light"/>
              </a:rPr>
              <a:t>Y10 PPE 2 – Key Information and Logistics</a:t>
            </a:r>
            <a:endParaRPr lang="en-GB" sz="3200" b="1" dirty="0">
              <a:latin typeface="+mn-lt"/>
              <a:cs typeface="Calibri Light"/>
            </a:endParaRPr>
          </a:p>
        </p:txBody>
      </p:sp>
      <p:sp>
        <p:nvSpPr>
          <p:cNvPr id="3" name="Subtitle 2"/>
          <p:cNvSpPr>
            <a:spLocks noGrp="1"/>
          </p:cNvSpPr>
          <p:nvPr>
            <p:ph type="subTitle" idx="1"/>
          </p:nvPr>
        </p:nvSpPr>
        <p:spPr>
          <a:xfrm>
            <a:off x="2654346" y="1118958"/>
            <a:ext cx="7465530" cy="1785506"/>
          </a:xfrm>
        </p:spPr>
        <p:txBody>
          <a:bodyPr anchor="t">
            <a:normAutofit/>
          </a:bodyPr>
          <a:lstStyle/>
          <a:p>
            <a:r>
              <a:rPr lang="en-GB" sz="4400" dirty="0">
                <a:solidFill>
                  <a:srgbClr val="000000"/>
                </a:solidFill>
                <a:cs typeface="Calibri"/>
              </a:rPr>
              <a:t>Thursday 13</a:t>
            </a:r>
            <a:r>
              <a:rPr lang="en-GB" sz="4400" baseline="30000" dirty="0">
                <a:solidFill>
                  <a:srgbClr val="000000"/>
                </a:solidFill>
                <a:cs typeface="Calibri"/>
              </a:rPr>
              <a:t>th</a:t>
            </a:r>
            <a:r>
              <a:rPr lang="en-GB" sz="4400" dirty="0">
                <a:solidFill>
                  <a:srgbClr val="000000"/>
                </a:solidFill>
                <a:cs typeface="Calibri"/>
              </a:rPr>
              <a:t> June</a:t>
            </a:r>
          </a:p>
        </p:txBody>
      </p:sp>
      <p:pic>
        <p:nvPicPr>
          <p:cNvPr id="1026" name="Picture 2" descr="KS3 Summer Exams - Cullybackey College">
            <a:extLst>
              <a:ext uri="{FF2B5EF4-FFF2-40B4-BE49-F238E27FC236}">
                <a16:creationId xmlns:a16="http://schemas.microsoft.com/office/drawing/2014/main" id="{970B8D0E-812F-CB3F-278D-FD620F7B8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50" y="1928352"/>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84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5D49-8D15-B9CF-A382-138DB682DD9E}"/>
              </a:ext>
            </a:extLst>
          </p:cNvPr>
          <p:cNvSpPr>
            <a:spLocks noGrp="1"/>
          </p:cNvSpPr>
          <p:nvPr>
            <p:ph type="title"/>
          </p:nvPr>
        </p:nvSpPr>
        <p:spPr>
          <a:xfrm>
            <a:off x="839788" y="365126"/>
            <a:ext cx="10515600" cy="678484"/>
          </a:xfrm>
        </p:spPr>
        <p:txBody>
          <a:bodyPr>
            <a:noAutofit/>
          </a:bodyPr>
          <a:lstStyle/>
          <a:p>
            <a:pPr algn="ctr"/>
            <a:r>
              <a:rPr lang="en-GB" sz="3600" b="1" u="sng" dirty="0"/>
              <a:t>To be exam ready, you need to be equipment ready!</a:t>
            </a:r>
          </a:p>
        </p:txBody>
      </p:sp>
      <p:sp>
        <p:nvSpPr>
          <p:cNvPr id="3" name="Content Placeholder 2">
            <a:extLst>
              <a:ext uri="{FF2B5EF4-FFF2-40B4-BE49-F238E27FC236}">
                <a16:creationId xmlns:a16="http://schemas.microsoft.com/office/drawing/2014/main" id="{0C345752-8763-AB6A-7C9B-2D64B73AAF07}"/>
              </a:ext>
            </a:extLst>
          </p:cNvPr>
          <p:cNvSpPr>
            <a:spLocks noGrp="1"/>
          </p:cNvSpPr>
          <p:nvPr>
            <p:ph sz="half" idx="2"/>
          </p:nvPr>
        </p:nvSpPr>
        <p:spPr>
          <a:xfrm>
            <a:off x="108154" y="1173564"/>
            <a:ext cx="6823587" cy="5684436"/>
          </a:xfrm>
          <a:solidFill>
            <a:schemeClr val="accent4">
              <a:lumMod val="20000"/>
              <a:lumOff val="80000"/>
            </a:schemeClr>
          </a:solidFill>
        </p:spPr>
        <p:txBody>
          <a:bodyPr>
            <a:noAutofit/>
          </a:bodyPr>
          <a:lstStyle/>
          <a:p>
            <a:pPr marL="0" indent="0">
              <a:buNone/>
            </a:pPr>
            <a:r>
              <a:rPr lang="en-GB" sz="1900" b="1" dirty="0"/>
              <a:t>To access all their exams fully students are required to have the following equipment. </a:t>
            </a:r>
          </a:p>
          <a:p>
            <a:pPr marL="457200" indent="-457200">
              <a:buFont typeface="+mj-lt"/>
              <a:buAutoNum type="arabicPeriod"/>
            </a:pPr>
            <a:r>
              <a:rPr lang="en-GB" sz="1900" b="1" dirty="0">
                <a:highlight>
                  <a:srgbClr val="FFFF00"/>
                </a:highlight>
              </a:rPr>
              <a:t>A clear pencil case which includes:</a:t>
            </a:r>
          </a:p>
          <a:p>
            <a:r>
              <a:rPr lang="en-GB" sz="1900" dirty="0"/>
              <a:t>Black Ballpoint Pen – NO GEL PENS/NO FELT TIPS</a:t>
            </a:r>
          </a:p>
          <a:p>
            <a:r>
              <a:rPr lang="en-GB" sz="1900" dirty="0"/>
              <a:t>Highlighter (any colour)</a:t>
            </a:r>
          </a:p>
          <a:p>
            <a:r>
              <a:rPr lang="en-GB" sz="1900" dirty="0"/>
              <a:t>Protractor</a:t>
            </a:r>
          </a:p>
          <a:p>
            <a:r>
              <a:rPr lang="en-GB" sz="1900" dirty="0"/>
              <a:t>Pencil </a:t>
            </a:r>
          </a:p>
          <a:p>
            <a:r>
              <a:rPr lang="en-GB" sz="1900" dirty="0"/>
              <a:t>Ruler - 15cm +</a:t>
            </a:r>
          </a:p>
          <a:p>
            <a:r>
              <a:rPr lang="en-GB" sz="1900" dirty="0"/>
              <a:t>Rubber </a:t>
            </a:r>
          </a:p>
          <a:p>
            <a:r>
              <a:rPr lang="en-GB" sz="1900" dirty="0"/>
              <a:t>Sharpener </a:t>
            </a:r>
          </a:p>
          <a:p>
            <a:r>
              <a:rPr lang="en-GB" sz="1900" b="1" dirty="0"/>
              <a:t>Casio Scientific Calculator </a:t>
            </a:r>
            <a:r>
              <a:rPr lang="en-GB" sz="1900" dirty="0"/>
              <a:t>– link to a recommendation  on SMHW</a:t>
            </a:r>
          </a:p>
          <a:p>
            <a:r>
              <a:rPr lang="en-GB" sz="1900" dirty="0"/>
              <a:t>Water bottles: You are only allowed to bring in a clear water bottle to the exam with </a:t>
            </a:r>
            <a:r>
              <a:rPr lang="en-GB" sz="1900" b="1" dirty="0"/>
              <a:t>no label</a:t>
            </a:r>
            <a:r>
              <a:rPr lang="en-GB" sz="1900" dirty="0"/>
              <a:t>. </a:t>
            </a:r>
          </a:p>
          <a:p>
            <a:pPr marL="0" indent="0">
              <a:buNone/>
            </a:pPr>
            <a:r>
              <a:rPr lang="en-GB" sz="1900" dirty="0"/>
              <a:t>If they are missing any equipment, they please ensure you ask the invigilator when you arrive to your exam space. </a:t>
            </a:r>
          </a:p>
          <a:p>
            <a:pPr marL="0" indent="0">
              <a:buNone/>
            </a:pPr>
            <a:endParaRPr lang="en-GB" sz="1900" dirty="0"/>
          </a:p>
        </p:txBody>
      </p:sp>
      <p:pic>
        <p:nvPicPr>
          <p:cNvPr id="9" name="Picture 8" descr="A calculator and school supplies&#10;&#10;Description automatically generated">
            <a:extLst>
              <a:ext uri="{FF2B5EF4-FFF2-40B4-BE49-F238E27FC236}">
                <a16:creationId xmlns:a16="http://schemas.microsoft.com/office/drawing/2014/main" id="{397E0AE3-7F1F-7B09-A74F-E3664E371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684" y="3091203"/>
            <a:ext cx="4841568" cy="3631176"/>
          </a:xfrm>
          <a:prstGeom prst="rect">
            <a:avLst/>
          </a:prstGeom>
        </p:spPr>
      </p:pic>
      <p:pic>
        <p:nvPicPr>
          <p:cNvPr id="1026" name="Picture 2" descr="Helix Clear Pencil Case 200x125mm Assorted (Pack of 12) M77040 - Carlisle  Business Supplies">
            <a:extLst>
              <a:ext uri="{FF2B5EF4-FFF2-40B4-BE49-F238E27FC236}">
                <a16:creationId xmlns:a16="http://schemas.microsoft.com/office/drawing/2014/main" id="{CCD5BECE-14A2-31A7-B222-FD6C91E315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28" t="15943" r="3657" b="13949"/>
          <a:stretch/>
        </p:blipFill>
        <p:spPr bwMode="auto">
          <a:xfrm>
            <a:off x="7081684" y="1317520"/>
            <a:ext cx="2094271" cy="1543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arTek Tritan Water Bottle | BPA Free 700 ml Sports Water Bottle with  Straw | Leak Proof Re-Usable Flip Top Drinks Bottles for Outdoors, Gym,  Cycling ...">
            <a:extLst>
              <a:ext uri="{FF2B5EF4-FFF2-40B4-BE49-F238E27FC236}">
                <a16:creationId xmlns:a16="http://schemas.microsoft.com/office/drawing/2014/main" id="{312DBDCD-E1AF-B7EC-0D7B-E345C2804A2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52" r="32222"/>
          <a:stretch/>
        </p:blipFill>
        <p:spPr bwMode="auto">
          <a:xfrm>
            <a:off x="10697473" y="1103149"/>
            <a:ext cx="657915" cy="1873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5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9395-FE0A-751B-1ED4-D541B9EE6B98}"/>
              </a:ext>
            </a:extLst>
          </p:cNvPr>
          <p:cNvSpPr>
            <a:spLocks noGrp="1"/>
          </p:cNvSpPr>
          <p:nvPr>
            <p:ph type="title"/>
          </p:nvPr>
        </p:nvSpPr>
        <p:spPr>
          <a:xfrm>
            <a:off x="639098" y="270695"/>
            <a:ext cx="6072776" cy="1622322"/>
          </a:xfrm>
        </p:spPr>
        <p:txBody>
          <a:bodyPr>
            <a:normAutofit/>
          </a:bodyPr>
          <a:lstStyle/>
          <a:p>
            <a:r>
              <a:rPr lang="en-GB" sz="4400" b="1" u="sng" dirty="0">
                <a:latin typeface="+mn-lt"/>
                <a:cs typeface="Arial" panose="020B0604020202020204" pitchFamily="34" charset="0"/>
              </a:rPr>
              <a:t>Legal Requirement</a:t>
            </a:r>
          </a:p>
        </p:txBody>
      </p:sp>
      <p:pic>
        <p:nvPicPr>
          <p:cNvPr id="4" name="Picture 3">
            <a:extLst>
              <a:ext uri="{FF2B5EF4-FFF2-40B4-BE49-F238E27FC236}">
                <a16:creationId xmlns:a16="http://schemas.microsoft.com/office/drawing/2014/main" id="{973F3DAC-1D5C-A62D-9D6E-02975E9FB160}"/>
              </a:ext>
            </a:extLst>
          </p:cNvPr>
          <p:cNvPicPr>
            <a:picLocks noChangeAspect="1"/>
          </p:cNvPicPr>
          <p:nvPr/>
        </p:nvPicPr>
        <p:blipFill>
          <a:blip r:embed="rId2"/>
          <a:stretch>
            <a:fillRect/>
          </a:stretch>
        </p:blipFill>
        <p:spPr>
          <a:xfrm>
            <a:off x="7418226" y="1940244"/>
            <a:ext cx="4125317" cy="2995093"/>
          </a:xfrm>
          <a:prstGeom prst="rect">
            <a:avLst/>
          </a:prstGeom>
        </p:spPr>
      </p:pic>
      <p:sp>
        <p:nvSpPr>
          <p:cNvPr id="3" name="Content Placeholder 2">
            <a:extLst>
              <a:ext uri="{FF2B5EF4-FFF2-40B4-BE49-F238E27FC236}">
                <a16:creationId xmlns:a16="http://schemas.microsoft.com/office/drawing/2014/main" id="{B8D296CE-A1AC-FF8C-9A7B-686D35C8C770}"/>
              </a:ext>
            </a:extLst>
          </p:cNvPr>
          <p:cNvSpPr>
            <a:spLocks noGrp="1"/>
          </p:cNvSpPr>
          <p:nvPr>
            <p:ph idx="1"/>
          </p:nvPr>
        </p:nvSpPr>
        <p:spPr>
          <a:xfrm>
            <a:off x="639098" y="1517239"/>
            <a:ext cx="6656437" cy="5144116"/>
          </a:xfrm>
        </p:spPr>
        <p:txBody>
          <a:bodyPr anchor="ctr">
            <a:normAutofit fontScale="77500" lnSpcReduction="20000"/>
          </a:bodyPr>
          <a:lstStyle/>
          <a:p>
            <a:pPr>
              <a:lnSpc>
                <a:spcPct val="150000"/>
              </a:lnSpc>
            </a:pPr>
            <a:r>
              <a:rPr lang="en-GB" sz="2800" dirty="0">
                <a:cs typeface="Arial" panose="020B0604020202020204" pitchFamily="34" charset="0"/>
              </a:rPr>
              <a:t>The following guidance is a</a:t>
            </a:r>
            <a:r>
              <a:rPr lang="en-GB" sz="2800" b="1" u="sng" dirty="0">
                <a:cs typeface="Arial" panose="020B0604020202020204" pitchFamily="34" charset="0"/>
              </a:rPr>
              <a:t> legal </a:t>
            </a:r>
            <a:r>
              <a:rPr lang="en-GB" sz="2800" dirty="0">
                <a:cs typeface="Arial" panose="020B0604020202020204" pitchFamily="34" charset="0"/>
              </a:rPr>
              <a:t>requirement from the JCQ (Joint Council of Qualifications) – they oversee all exam boards. </a:t>
            </a:r>
          </a:p>
          <a:p>
            <a:pPr>
              <a:lnSpc>
                <a:spcPct val="150000"/>
              </a:lnSpc>
            </a:pPr>
            <a:r>
              <a:rPr lang="en-GB" sz="2800" dirty="0">
                <a:cs typeface="Arial" panose="020B0604020202020204" pitchFamily="34" charset="0"/>
              </a:rPr>
              <a:t>Failure to comply with any of the following could result in </a:t>
            </a:r>
            <a:r>
              <a:rPr lang="en-GB" sz="2800" b="1" dirty="0">
                <a:cs typeface="Arial" panose="020B0604020202020204" pitchFamily="34" charset="0"/>
              </a:rPr>
              <a:t>malpractice</a:t>
            </a:r>
            <a:r>
              <a:rPr lang="en-GB" sz="2800" dirty="0">
                <a:cs typeface="Arial" panose="020B0604020202020204" pitchFamily="34" charset="0"/>
              </a:rPr>
              <a:t> and have a serious impact on either yours or your peers GCSE results. </a:t>
            </a:r>
            <a:r>
              <a:rPr lang="en-GB" dirty="0">
                <a:cs typeface="Arial" panose="020B0604020202020204" pitchFamily="34" charset="0"/>
              </a:rPr>
              <a:t>Malpractice in an exam often results in </a:t>
            </a:r>
            <a:r>
              <a:rPr lang="en-GB" b="1" dirty="0">
                <a:cs typeface="Arial" panose="020B0604020202020204" pitchFamily="34" charset="0"/>
              </a:rPr>
              <a:t>disqualification. </a:t>
            </a:r>
            <a:endParaRPr lang="en-GB" sz="2800" dirty="0">
              <a:cs typeface="Arial" panose="020B0604020202020204" pitchFamily="34" charset="0"/>
            </a:endParaRPr>
          </a:p>
          <a:p>
            <a:pPr>
              <a:lnSpc>
                <a:spcPct val="150000"/>
              </a:lnSpc>
            </a:pPr>
            <a:r>
              <a:rPr lang="en-GB" dirty="0">
                <a:cs typeface="Arial" panose="020B0604020202020204" pitchFamily="34" charset="0"/>
              </a:rPr>
              <a:t>All parents/carers and students should have read the Exam Conduct Letter which outlines all the full details. </a:t>
            </a:r>
            <a:endParaRPr lang="en-GB" sz="2800" dirty="0">
              <a:cs typeface="Arial" panose="020B0604020202020204" pitchFamily="34" charset="0"/>
            </a:endParaRPr>
          </a:p>
        </p:txBody>
      </p:sp>
    </p:spTree>
    <p:extLst>
      <p:ext uri="{BB962C8B-B14F-4D97-AF65-F5344CB8AC3E}">
        <p14:creationId xmlns:p14="http://schemas.microsoft.com/office/powerpoint/2010/main" val="134511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5D49-8D15-B9CF-A382-138DB682DD9E}"/>
              </a:ext>
            </a:extLst>
          </p:cNvPr>
          <p:cNvSpPr>
            <a:spLocks noGrp="1"/>
          </p:cNvSpPr>
          <p:nvPr>
            <p:ph type="title"/>
          </p:nvPr>
        </p:nvSpPr>
        <p:spPr>
          <a:xfrm>
            <a:off x="838200" y="-167482"/>
            <a:ext cx="10515600" cy="1325563"/>
          </a:xfrm>
        </p:spPr>
        <p:txBody>
          <a:bodyPr/>
          <a:lstStyle/>
          <a:p>
            <a:pPr algn="ctr"/>
            <a:r>
              <a:rPr lang="en-GB" b="1" u="sng" dirty="0"/>
              <a:t>GCSE Exam Rules and Regulations</a:t>
            </a:r>
          </a:p>
        </p:txBody>
      </p:sp>
      <p:sp>
        <p:nvSpPr>
          <p:cNvPr id="3" name="Content Placeholder 2">
            <a:extLst>
              <a:ext uri="{FF2B5EF4-FFF2-40B4-BE49-F238E27FC236}">
                <a16:creationId xmlns:a16="http://schemas.microsoft.com/office/drawing/2014/main" id="{0C345752-8763-AB6A-7C9B-2D64B73AAF07}"/>
              </a:ext>
            </a:extLst>
          </p:cNvPr>
          <p:cNvSpPr>
            <a:spLocks noGrp="1"/>
          </p:cNvSpPr>
          <p:nvPr>
            <p:ph idx="1"/>
          </p:nvPr>
        </p:nvSpPr>
        <p:spPr>
          <a:xfrm>
            <a:off x="838200" y="825500"/>
            <a:ext cx="10668000" cy="4351338"/>
          </a:xfrm>
        </p:spPr>
        <p:txBody>
          <a:bodyPr/>
          <a:lstStyle/>
          <a:p>
            <a:pPr marL="0" indent="0">
              <a:buNone/>
            </a:pPr>
            <a:r>
              <a:rPr lang="en-GB"/>
              <a:t>It is important to follow all guidance in your exams and this includes the following outlined on these posters:</a:t>
            </a:r>
          </a:p>
        </p:txBody>
      </p:sp>
      <p:pic>
        <p:nvPicPr>
          <p:cNvPr id="5" name="Picture 4">
            <a:extLst>
              <a:ext uri="{FF2B5EF4-FFF2-40B4-BE49-F238E27FC236}">
                <a16:creationId xmlns:a16="http://schemas.microsoft.com/office/drawing/2014/main" id="{F1943ADB-A232-A584-C13D-8ABB7B966093}"/>
              </a:ext>
            </a:extLst>
          </p:cNvPr>
          <p:cNvPicPr>
            <a:picLocks noChangeAspect="1"/>
          </p:cNvPicPr>
          <p:nvPr/>
        </p:nvPicPr>
        <p:blipFill>
          <a:blip r:embed="rId2"/>
          <a:stretch>
            <a:fillRect/>
          </a:stretch>
        </p:blipFill>
        <p:spPr>
          <a:xfrm>
            <a:off x="8004178" y="1292975"/>
            <a:ext cx="4187822" cy="5565025"/>
          </a:xfrm>
          <a:prstGeom prst="rect">
            <a:avLst/>
          </a:prstGeom>
        </p:spPr>
      </p:pic>
      <p:pic>
        <p:nvPicPr>
          <p:cNvPr id="7" name="Picture 6">
            <a:extLst>
              <a:ext uri="{FF2B5EF4-FFF2-40B4-BE49-F238E27FC236}">
                <a16:creationId xmlns:a16="http://schemas.microsoft.com/office/drawing/2014/main" id="{95FA4DC0-1B00-7A25-D914-7651D708D14E}"/>
              </a:ext>
            </a:extLst>
          </p:cNvPr>
          <p:cNvPicPr>
            <a:picLocks noChangeAspect="1"/>
          </p:cNvPicPr>
          <p:nvPr/>
        </p:nvPicPr>
        <p:blipFill>
          <a:blip r:embed="rId3"/>
          <a:stretch>
            <a:fillRect/>
          </a:stretch>
        </p:blipFill>
        <p:spPr>
          <a:xfrm>
            <a:off x="4163861" y="1625556"/>
            <a:ext cx="3933825" cy="5122408"/>
          </a:xfrm>
          <a:prstGeom prst="rect">
            <a:avLst/>
          </a:prstGeom>
        </p:spPr>
      </p:pic>
      <p:sp>
        <p:nvSpPr>
          <p:cNvPr id="4" name="TextBox 3">
            <a:extLst>
              <a:ext uri="{FF2B5EF4-FFF2-40B4-BE49-F238E27FC236}">
                <a16:creationId xmlns:a16="http://schemas.microsoft.com/office/drawing/2014/main" id="{C1789A6D-769B-3215-7124-81BB72394688}"/>
              </a:ext>
            </a:extLst>
          </p:cNvPr>
          <p:cNvSpPr txBox="1"/>
          <p:nvPr/>
        </p:nvSpPr>
        <p:spPr>
          <a:xfrm>
            <a:off x="0" y="2096193"/>
            <a:ext cx="4257368" cy="4401205"/>
          </a:xfrm>
          <a:prstGeom prst="rect">
            <a:avLst/>
          </a:prstGeom>
          <a:solidFill>
            <a:schemeClr val="accent2">
              <a:lumMod val="20000"/>
              <a:lumOff val="80000"/>
            </a:schemeClr>
          </a:solidFill>
          <a:ln w="38100">
            <a:solidFill>
              <a:srgbClr val="FF0000"/>
            </a:solidFill>
          </a:ln>
        </p:spPr>
        <p:txBody>
          <a:bodyPr wrap="square" rtlCol="0">
            <a:spAutoFit/>
          </a:bodyPr>
          <a:lstStyle/>
          <a:p>
            <a:r>
              <a:rPr lang="en-GB" sz="2000" b="1" dirty="0"/>
              <a:t>Prohibited items:</a:t>
            </a:r>
          </a:p>
          <a:p>
            <a:endParaRPr lang="en-GB" sz="2000" b="1" dirty="0"/>
          </a:p>
          <a:p>
            <a:pPr marL="342900" indent="-342900">
              <a:buFont typeface="Arial" panose="020B0604020202020204" pitchFamily="34" charset="0"/>
              <a:buChar char="•"/>
            </a:pPr>
            <a:r>
              <a:rPr lang="en-GB" sz="2000" dirty="0"/>
              <a:t>Phones</a:t>
            </a:r>
          </a:p>
          <a:p>
            <a:pPr marL="342900" indent="-342900">
              <a:buFont typeface="Arial" panose="020B0604020202020204" pitchFamily="34" charset="0"/>
              <a:buChar char="•"/>
            </a:pPr>
            <a:r>
              <a:rPr lang="en-GB" sz="2000" dirty="0" err="1"/>
              <a:t>Airpods</a:t>
            </a:r>
            <a:r>
              <a:rPr lang="en-GB" sz="2000" dirty="0"/>
              <a:t> / headphones</a:t>
            </a:r>
          </a:p>
          <a:p>
            <a:pPr marL="342900" indent="-342900">
              <a:buFont typeface="Arial" panose="020B0604020202020204" pitchFamily="34" charset="0"/>
              <a:buChar char="•"/>
            </a:pPr>
            <a:r>
              <a:rPr lang="en-GB" sz="2000" dirty="0"/>
              <a:t>Watches (all types)</a:t>
            </a:r>
          </a:p>
          <a:p>
            <a:pPr marL="342900" indent="-342900">
              <a:buFont typeface="Arial" panose="020B0604020202020204" pitchFamily="34" charset="0"/>
              <a:buChar char="•"/>
            </a:pPr>
            <a:r>
              <a:rPr lang="en-GB" sz="2000" dirty="0"/>
              <a:t>Other devices / technology</a:t>
            </a:r>
          </a:p>
          <a:p>
            <a:endParaRPr lang="en-GB" sz="2000" b="1" dirty="0"/>
          </a:p>
          <a:p>
            <a:r>
              <a:rPr lang="en-GB" sz="2000" b="1" dirty="0"/>
              <a:t>Other regulations you must follow:</a:t>
            </a:r>
          </a:p>
          <a:p>
            <a:endParaRPr lang="en-GB" sz="2000" b="1" dirty="0"/>
          </a:p>
          <a:p>
            <a:pPr marL="342900" indent="-342900">
              <a:buFont typeface="Arial" panose="020B0604020202020204" pitchFamily="34" charset="0"/>
              <a:buChar char="•"/>
            </a:pPr>
            <a:r>
              <a:rPr lang="en-GB" sz="2000" dirty="0"/>
              <a:t>Nothing in your pockets – paper / equipment / devices</a:t>
            </a:r>
          </a:p>
          <a:p>
            <a:pPr marL="342900" indent="-342900">
              <a:buFont typeface="Arial" panose="020B0604020202020204" pitchFamily="34" charset="0"/>
              <a:buChar char="•"/>
            </a:pPr>
            <a:r>
              <a:rPr lang="en-GB" sz="2000" dirty="0"/>
              <a:t>No coats / hoodies worn in the exam room</a:t>
            </a:r>
          </a:p>
          <a:p>
            <a:pPr marL="342900" indent="-342900">
              <a:buFont typeface="Arial" panose="020B0604020202020204" pitchFamily="34" charset="0"/>
              <a:buChar char="•"/>
            </a:pPr>
            <a:r>
              <a:rPr lang="en-GB" sz="2000" dirty="0"/>
              <a:t>Clear water bottles only</a:t>
            </a:r>
          </a:p>
        </p:txBody>
      </p:sp>
    </p:spTree>
    <p:extLst>
      <p:ext uri="{BB962C8B-B14F-4D97-AF65-F5344CB8AC3E}">
        <p14:creationId xmlns:p14="http://schemas.microsoft.com/office/powerpoint/2010/main" val="392807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16ED-8A73-5C60-5895-55999EFB1BF3}"/>
              </a:ext>
            </a:extLst>
          </p:cNvPr>
          <p:cNvSpPr>
            <a:spLocks noGrp="1"/>
          </p:cNvSpPr>
          <p:nvPr>
            <p:ph type="title"/>
          </p:nvPr>
        </p:nvSpPr>
        <p:spPr>
          <a:xfrm>
            <a:off x="639098" y="629265"/>
            <a:ext cx="6537206" cy="1622322"/>
          </a:xfrm>
        </p:spPr>
        <p:txBody>
          <a:bodyPr>
            <a:noAutofit/>
          </a:bodyPr>
          <a:lstStyle/>
          <a:p>
            <a:pPr algn="ctr">
              <a:lnSpc>
                <a:spcPct val="90000"/>
              </a:lnSpc>
            </a:pPr>
            <a:r>
              <a:rPr lang="en-GB" sz="3200" b="1" dirty="0">
                <a:latin typeface="+mn-lt"/>
                <a:cs typeface="Arial" panose="020B0604020202020204" pitchFamily="34" charset="0"/>
              </a:rPr>
              <a:t>Exam Conditions from the moment you ENTER your exam room</a:t>
            </a:r>
          </a:p>
        </p:txBody>
      </p:sp>
      <p:pic>
        <p:nvPicPr>
          <p:cNvPr id="4" name="Picture 3">
            <a:extLst>
              <a:ext uri="{FF2B5EF4-FFF2-40B4-BE49-F238E27FC236}">
                <a16:creationId xmlns:a16="http://schemas.microsoft.com/office/drawing/2014/main" id="{4ED44F41-7980-AEFB-6008-4B56701EF9EE}"/>
              </a:ext>
            </a:extLst>
          </p:cNvPr>
          <p:cNvPicPr>
            <a:picLocks noChangeAspect="1"/>
          </p:cNvPicPr>
          <p:nvPr/>
        </p:nvPicPr>
        <p:blipFill rotWithShape="1">
          <a:blip r:embed="rId2"/>
          <a:srcRect t="10455" r="2" b="9689"/>
          <a:stretch/>
        </p:blipFill>
        <p:spPr>
          <a:xfrm>
            <a:off x="7418226" y="970091"/>
            <a:ext cx="4125317" cy="4935399"/>
          </a:xfrm>
          <a:prstGeom prst="rect">
            <a:avLst/>
          </a:prstGeom>
        </p:spPr>
      </p:pic>
      <p:sp>
        <p:nvSpPr>
          <p:cNvPr id="3" name="Content Placeholder 2">
            <a:extLst>
              <a:ext uri="{FF2B5EF4-FFF2-40B4-BE49-F238E27FC236}">
                <a16:creationId xmlns:a16="http://schemas.microsoft.com/office/drawing/2014/main" id="{FA595AB3-A40F-BEEC-08CC-152E54163F59}"/>
              </a:ext>
            </a:extLst>
          </p:cNvPr>
          <p:cNvSpPr>
            <a:spLocks noGrp="1"/>
          </p:cNvSpPr>
          <p:nvPr>
            <p:ph idx="1"/>
          </p:nvPr>
        </p:nvSpPr>
        <p:spPr>
          <a:xfrm>
            <a:off x="243068" y="2340076"/>
            <a:ext cx="6933236" cy="4317731"/>
          </a:xfrm>
        </p:spPr>
        <p:txBody>
          <a:bodyPr anchor="ctr">
            <a:normAutofit/>
          </a:bodyPr>
          <a:lstStyle/>
          <a:p>
            <a:pPr>
              <a:lnSpc>
                <a:spcPct val="150000"/>
              </a:lnSpc>
            </a:pPr>
            <a:r>
              <a:rPr lang="en-GB" sz="2000" dirty="0">
                <a:cs typeface="Arial"/>
              </a:rPr>
              <a:t>Check your stationery and your exam paper – </a:t>
            </a:r>
            <a:r>
              <a:rPr lang="en-GB" sz="2000" b="1" dirty="0">
                <a:cs typeface="Arial"/>
              </a:rPr>
              <a:t>EVERY EXAM – You must make an invigilator aware if there is anything wrong (tiering, subject etc.)</a:t>
            </a:r>
            <a:endParaRPr lang="en-GB" sz="2000" b="1" dirty="0">
              <a:cs typeface="Arial" panose="020B0604020202020204" pitchFamily="34" charset="0"/>
            </a:endParaRPr>
          </a:p>
          <a:p>
            <a:pPr>
              <a:lnSpc>
                <a:spcPct val="150000"/>
              </a:lnSpc>
            </a:pPr>
            <a:r>
              <a:rPr lang="en-GB" sz="2000" dirty="0">
                <a:cs typeface="Arial" panose="020B0604020202020204" pitchFamily="34" charset="0"/>
              </a:rPr>
              <a:t>Fill in the front of your Exam paper, </a:t>
            </a:r>
            <a:r>
              <a:rPr lang="en-GB" sz="2000" b="1" u="sng" dirty="0">
                <a:cs typeface="Arial" panose="020B0604020202020204" pitchFamily="34" charset="0"/>
              </a:rPr>
              <a:t>EVERY TIME</a:t>
            </a:r>
            <a:r>
              <a:rPr lang="en-GB" sz="2000" b="1" dirty="0">
                <a:cs typeface="Arial" panose="020B0604020202020204" pitchFamily="34" charset="0"/>
              </a:rPr>
              <a:t> - Candidate number, Centre Number, Full Name</a:t>
            </a:r>
            <a:r>
              <a:rPr lang="en-GB" sz="2000" dirty="0">
                <a:cs typeface="Arial" panose="020B0604020202020204" pitchFamily="34" charset="0"/>
              </a:rPr>
              <a:t>. </a:t>
            </a:r>
          </a:p>
          <a:p>
            <a:pPr>
              <a:lnSpc>
                <a:spcPct val="150000"/>
              </a:lnSpc>
            </a:pPr>
            <a:r>
              <a:rPr lang="en-GB" sz="2000" dirty="0">
                <a:cs typeface="Arial" panose="020B0604020202020204" pitchFamily="34" charset="0"/>
              </a:rPr>
              <a:t>Students will laptops /reading pens have been briefed on how to use the devices to ensure everything is done correctly. Speak to an invigilator if you have any concerns. </a:t>
            </a:r>
          </a:p>
        </p:txBody>
      </p:sp>
    </p:spTree>
    <p:extLst>
      <p:ext uri="{BB962C8B-B14F-4D97-AF65-F5344CB8AC3E}">
        <p14:creationId xmlns:p14="http://schemas.microsoft.com/office/powerpoint/2010/main" val="196696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FD0E5-2930-9EA8-66A7-B4B490DB8734}"/>
              </a:ext>
            </a:extLst>
          </p:cNvPr>
          <p:cNvSpPr>
            <a:spLocks noGrp="1"/>
          </p:cNvSpPr>
          <p:nvPr>
            <p:ph type="title"/>
          </p:nvPr>
        </p:nvSpPr>
        <p:spPr>
          <a:xfrm>
            <a:off x="639098" y="629265"/>
            <a:ext cx="6072776" cy="1622322"/>
          </a:xfrm>
        </p:spPr>
        <p:txBody>
          <a:bodyPr vert="horz" lIns="91440" tIns="45720" rIns="91440" bIns="45720" rtlCol="0">
            <a:normAutofit/>
          </a:bodyPr>
          <a:lstStyle/>
          <a:p>
            <a:pPr algn="ctr"/>
            <a:r>
              <a:rPr lang="en-US" sz="4800" b="1" u="sng">
                <a:latin typeface="+mn-lt"/>
                <a:cs typeface="Arial" panose="020B0604020202020204" pitchFamily="34" charset="0"/>
              </a:rPr>
              <a:t>Toilet Breaks</a:t>
            </a:r>
            <a:endParaRPr lang="en-US" sz="4800" b="1" u="sng" dirty="0">
              <a:latin typeface="+mn-lt"/>
              <a:cs typeface="Arial" panose="020B0604020202020204" pitchFamily="34" charset="0"/>
            </a:endParaRPr>
          </a:p>
        </p:txBody>
      </p:sp>
      <p:pic>
        <p:nvPicPr>
          <p:cNvPr id="4" name="Content Placeholder 3">
            <a:extLst>
              <a:ext uri="{FF2B5EF4-FFF2-40B4-BE49-F238E27FC236}">
                <a16:creationId xmlns:a16="http://schemas.microsoft.com/office/drawing/2014/main" id="{D5244628-FD33-E051-DF42-E294910BE183}"/>
              </a:ext>
            </a:extLst>
          </p:cNvPr>
          <p:cNvPicPr>
            <a:picLocks noChangeAspect="1"/>
          </p:cNvPicPr>
          <p:nvPr/>
        </p:nvPicPr>
        <p:blipFill rotWithShape="1">
          <a:blip r:embed="rId2"/>
          <a:srcRect l="13431" r="30774"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19" name="Content Placeholder 18">
            <a:extLst>
              <a:ext uri="{FF2B5EF4-FFF2-40B4-BE49-F238E27FC236}">
                <a16:creationId xmlns:a16="http://schemas.microsoft.com/office/drawing/2014/main" id="{2C6CF50B-06B5-7307-FE38-58F70C7A823D}"/>
              </a:ext>
            </a:extLst>
          </p:cNvPr>
          <p:cNvSpPr>
            <a:spLocks noGrp="1"/>
          </p:cNvSpPr>
          <p:nvPr>
            <p:ph idx="1"/>
          </p:nvPr>
        </p:nvSpPr>
        <p:spPr>
          <a:xfrm>
            <a:off x="138896" y="1915353"/>
            <a:ext cx="6613428" cy="4763239"/>
          </a:xfrm>
        </p:spPr>
        <p:txBody>
          <a:bodyPr anchor="ctr">
            <a:normAutofit fontScale="85000" lnSpcReduction="20000"/>
          </a:bodyPr>
          <a:lstStyle/>
          <a:p>
            <a:pPr>
              <a:lnSpc>
                <a:spcPct val="150000"/>
              </a:lnSpc>
            </a:pPr>
            <a:r>
              <a:rPr lang="en-US" sz="2400" dirty="0">
                <a:cs typeface="Arial" panose="020B0604020202020204" pitchFamily="34" charset="0"/>
              </a:rPr>
              <a:t>As much as possible, please try to use the toilet before your exam is due to start. </a:t>
            </a:r>
          </a:p>
          <a:p>
            <a:pPr lvl="1">
              <a:lnSpc>
                <a:spcPct val="150000"/>
              </a:lnSpc>
            </a:pPr>
            <a:r>
              <a:rPr lang="en-US" sz="2000" dirty="0">
                <a:cs typeface="Arial" panose="020B0604020202020204" pitchFamily="34" charset="0"/>
              </a:rPr>
              <a:t>This doesn’t mean use the toilet, between tutor and your exam as you’ll arrive late. Go before you come to the main hall and during your extended lunch.</a:t>
            </a:r>
          </a:p>
          <a:p>
            <a:pPr>
              <a:lnSpc>
                <a:spcPct val="150000"/>
              </a:lnSpc>
            </a:pPr>
            <a:r>
              <a:rPr lang="en-US" sz="2400" dirty="0">
                <a:cs typeface="Arial" panose="020B0604020202020204" pitchFamily="34" charset="0"/>
              </a:rPr>
              <a:t>You are only permitted to go to the toilet, after the first 30 minutes of the exam has begun. </a:t>
            </a:r>
          </a:p>
          <a:p>
            <a:pPr>
              <a:lnSpc>
                <a:spcPct val="150000"/>
              </a:lnSpc>
            </a:pPr>
            <a:r>
              <a:rPr lang="en-US" sz="2400" dirty="0">
                <a:cs typeface="Arial" panose="020B0604020202020204" pitchFamily="34" charset="0"/>
              </a:rPr>
              <a:t>You will </a:t>
            </a:r>
            <a:r>
              <a:rPr lang="en-US" sz="2400" b="1" dirty="0">
                <a:cs typeface="Arial" panose="020B0604020202020204" pitchFamily="34" charset="0"/>
              </a:rPr>
              <a:t>not be allowed out of the room 30 minutes before the end of the exam.</a:t>
            </a:r>
          </a:p>
          <a:p>
            <a:pPr>
              <a:lnSpc>
                <a:spcPct val="150000"/>
              </a:lnSpc>
            </a:pPr>
            <a:r>
              <a:rPr lang="en-US" sz="2400" dirty="0">
                <a:cs typeface="Arial" panose="020B0604020202020204" pitchFamily="34" charset="0"/>
              </a:rPr>
              <a:t>If you have a medical condition the invigilators should be aware. </a:t>
            </a:r>
          </a:p>
        </p:txBody>
      </p:sp>
    </p:spTree>
    <p:extLst>
      <p:ext uri="{BB962C8B-B14F-4D97-AF65-F5344CB8AC3E}">
        <p14:creationId xmlns:p14="http://schemas.microsoft.com/office/powerpoint/2010/main" val="91916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5D49-8D15-B9CF-A382-138DB682DD9E}"/>
              </a:ext>
            </a:extLst>
          </p:cNvPr>
          <p:cNvSpPr>
            <a:spLocks noGrp="1"/>
          </p:cNvSpPr>
          <p:nvPr>
            <p:ph type="title"/>
          </p:nvPr>
        </p:nvSpPr>
        <p:spPr>
          <a:xfrm>
            <a:off x="839788" y="365126"/>
            <a:ext cx="10515600" cy="678484"/>
          </a:xfrm>
        </p:spPr>
        <p:txBody>
          <a:bodyPr>
            <a:normAutofit fontScale="90000"/>
          </a:bodyPr>
          <a:lstStyle/>
          <a:p>
            <a:pPr algn="ctr"/>
            <a:r>
              <a:rPr lang="en-GB" b="1" u="sng" dirty="0"/>
              <a:t>Exam Packs &amp; Candidate Cards</a:t>
            </a:r>
          </a:p>
        </p:txBody>
      </p:sp>
      <p:sp>
        <p:nvSpPr>
          <p:cNvPr id="10" name="Content Placeholder 5">
            <a:extLst>
              <a:ext uri="{FF2B5EF4-FFF2-40B4-BE49-F238E27FC236}">
                <a16:creationId xmlns:a16="http://schemas.microsoft.com/office/drawing/2014/main" id="{4237C5C5-9940-B650-5A02-07A607F819AE}"/>
              </a:ext>
            </a:extLst>
          </p:cNvPr>
          <p:cNvSpPr>
            <a:spLocks noGrp="1"/>
          </p:cNvSpPr>
          <p:nvPr>
            <p:ph sz="quarter" idx="4"/>
          </p:nvPr>
        </p:nvSpPr>
        <p:spPr>
          <a:xfrm>
            <a:off x="78658" y="1163733"/>
            <a:ext cx="6764594" cy="2675017"/>
          </a:xfrm>
          <a:solidFill>
            <a:schemeClr val="accent5">
              <a:lumMod val="20000"/>
              <a:lumOff val="80000"/>
            </a:schemeClr>
          </a:solidFill>
        </p:spPr>
        <p:txBody>
          <a:bodyPr vert="horz" lIns="91440" tIns="45720" rIns="91440" bIns="45720" rtlCol="0" anchor="t">
            <a:noAutofit/>
          </a:bodyPr>
          <a:lstStyle/>
          <a:p>
            <a:pPr marL="0" indent="0">
              <a:lnSpc>
                <a:spcPct val="120000"/>
              </a:lnSpc>
              <a:buNone/>
            </a:pPr>
            <a:r>
              <a:rPr lang="en-GB" sz="1600" b="1" dirty="0">
                <a:cs typeface="Calibri"/>
              </a:rPr>
              <a:t>Candidate Cards: </a:t>
            </a:r>
          </a:p>
          <a:p>
            <a:pPr marL="0" indent="0">
              <a:lnSpc>
                <a:spcPct val="120000"/>
              </a:lnSpc>
              <a:buNone/>
            </a:pPr>
            <a:r>
              <a:rPr lang="en-GB" sz="1600" dirty="0">
                <a:cs typeface="Calibri"/>
              </a:rPr>
              <a:t>These have the school’s Centre number and each student’s unique exam number on. They also have your photograph on and will always remain on your exam desk so you can be clearly identified by the invigilators.</a:t>
            </a:r>
          </a:p>
          <a:p>
            <a:pPr marL="0" indent="0">
              <a:lnSpc>
                <a:spcPct val="120000"/>
              </a:lnSpc>
              <a:buNone/>
            </a:pPr>
            <a:r>
              <a:rPr lang="en-GB" sz="1600" dirty="0">
                <a:cs typeface="Calibri"/>
              </a:rPr>
              <a:t>Students need to make sure that for </a:t>
            </a:r>
            <a:r>
              <a:rPr lang="en-GB" sz="1600" dirty="0">
                <a:highlight>
                  <a:srgbClr val="FFFF00"/>
                </a:highlight>
                <a:cs typeface="Calibri"/>
              </a:rPr>
              <a:t>EVERY</a:t>
            </a:r>
            <a:r>
              <a:rPr lang="en-GB" sz="1600" dirty="0">
                <a:cs typeface="Calibri"/>
              </a:rPr>
              <a:t> exam they fill in the paper with their full name, the centre number and your unique exam number. This is essential so your papers can be marked correctly by exam board examiners and your teachers. </a:t>
            </a:r>
          </a:p>
        </p:txBody>
      </p:sp>
      <p:sp>
        <p:nvSpPr>
          <p:cNvPr id="11" name="Content Placeholder 5">
            <a:extLst>
              <a:ext uri="{FF2B5EF4-FFF2-40B4-BE49-F238E27FC236}">
                <a16:creationId xmlns:a16="http://schemas.microsoft.com/office/drawing/2014/main" id="{FF730E22-7613-5FA2-ECCB-2AA8CCAECB14}"/>
              </a:ext>
            </a:extLst>
          </p:cNvPr>
          <p:cNvSpPr txBox="1">
            <a:spLocks/>
          </p:cNvSpPr>
          <p:nvPr/>
        </p:nvSpPr>
        <p:spPr>
          <a:xfrm>
            <a:off x="78658" y="3958873"/>
            <a:ext cx="5368413" cy="2675017"/>
          </a:xfrm>
          <a:prstGeom prst="rect">
            <a:avLst/>
          </a:prstGeom>
          <a:solidFill>
            <a:schemeClr val="accent2">
              <a:lumMod val="20000"/>
              <a:lumOff val="80000"/>
            </a:schemeClr>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GB" sz="2000" b="1" dirty="0">
                <a:cs typeface="Calibri"/>
              </a:rPr>
              <a:t>Exam Packs: </a:t>
            </a:r>
          </a:p>
          <a:p>
            <a:pPr marL="0" indent="0">
              <a:lnSpc>
                <a:spcPct val="120000"/>
              </a:lnSpc>
              <a:buFont typeface="Arial" panose="020B0604020202020204" pitchFamily="34" charset="0"/>
              <a:buNone/>
            </a:pPr>
            <a:r>
              <a:rPr lang="en-GB" sz="2000" dirty="0">
                <a:cs typeface="Calibri"/>
              </a:rPr>
              <a:t>If you have Access Arrangements, then you will be given an exam pack in your exam space which will include the pencil case /candidate card and your exam papers. This will be on the desk for them when they enter the room. </a:t>
            </a:r>
          </a:p>
        </p:txBody>
      </p:sp>
      <p:sp>
        <p:nvSpPr>
          <p:cNvPr id="12" name="TextBox 11">
            <a:extLst>
              <a:ext uri="{FF2B5EF4-FFF2-40B4-BE49-F238E27FC236}">
                <a16:creationId xmlns:a16="http://schemas.microsoft.com/office/drawing/2014/main" id="{1FDCD026-2C73-5F17-02EA-FDBE47A93F7B}"/>
              </a:ext>
            </a:extLst>
          </p:cNvPr>
          <p:cNvSpPr txBox="1"/>
          <p:nvPr/>
        </p:nvSpPr>
        <p:spPr>
          <a:xfrm>
            <a:off x="8293816" y="4275444"/>
            <a:ext cx="3504894" cy="2031325"/>
          </a:xfrm>
          <a:prstGeom prst="rect">
            <a:avLst/>
          </a:prstGeom>
          <a:noFill/>
        </p:spPr>
        <p:txBody>
          <a:bodyPr wrap="square" rtlCol="0">
            <a:spAutoFit/>
          </a:bodyPr>
          <a:lstStyle/>
          <a:p>
            <a:pPr algn="ctr"/>
            <a:r>
              <a:rPr lang="en-GB" dirty="0">
                <a:highlight>
                  <a:srgbClr val="FFFF00"/>
                </a:highlight>
              </a:rPr>
              <a:t>DO NOT DEFACE THESE ITEMS AS THEY ARE REQUIRED FOR SAFEGUARDING DURING YOUR EXAMS. THERE WILL BE A CONSEQUENCE IF THERE IS DAMAGE DONE TO THESE CARDS</a:t>
            </a:r>
          </a:p>
        </p:txBody>
      </p:sp>
      <p:pic>
        <p:nvPicPr>
          <p:cNvPr id="15" name="Picture 14">
            <a:extLst>
              <a:ext uri="{FF2B5EF4-FFF2-40B4-BE49-F238E27FC236}">
                <a16:creationId xmlns:a16="http://schemas.microsoft.com/office/drawing/2014/main" id="{90BA3263-F39A-540C-E48A-7D2E25F1CC70}"/>
              </a:ext>
            </a:extLst>
          </p:cNvPr>
          <p:cNvPicPr>
            <a:picLocks noChangeAspect="1"/>
          </p:cNvPicPr>
          <p:nvPr/>
        </p:nvPicPr>
        <p:blipFill>
          <a:blip r:embed="rId3"/>
          <a:stretch>
            <a:fillRect/>
          </a:stretch>
        </p:blipFill>
        <p:spPr>
          <a:xfrm>
            <a:off x="7106265" y="1163733"/>
            <a:ext cx="3650225" cy="1898705"/>
          </a:xfrm>
          <a:prstGeom prst="rect">
            <a:avLst/>
          </a:prstGeom>
        </p:spPr>
      </p:pic>
      <p:sp>
        <p:nvSpPr>
          <p:cNvPr id="16" name="Rectangle 15">
            <a:extLst>
              <a:ext uri="{FF2B5EF4-FFF2-40B4-BE49-F238E27FC236}">
                <a16:creationId xmlns:a16="http://schemas.microsoft.com/office/drawing/2014/main" id="{97A74587-BFCC-8287-FE82-36BE71C228E9}"/>
              </a:ext>
            </a:extLst>
          </p:cNvPr>
          <p:cNvSpPr/>
          <p:nvPr/>
        </p:nvSpPr>
        <p:spPr>
          <a:xfrm>
            <a:off x="9463548" y="1437086"/>
            <a:ext cx="1162299" cy="15027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2C0FA7AB-E618-FF86-40D7-CBA22E09780B}"/>
              </a:ext>
            </a:extLst>
          </p:cNvPr>
          <p:cNvSpPr/>
          <p:nvPr/>
        </p:nvSpPr>
        <p:spPr>
          <a:xfrm>
            <a:off x="7146079" y="1766602"/>
            <a:ext cx="1462369" cy="1956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2E3DAC4B-B0FC-FEA8-E68A-07ED4F77C7DD}"/>
              </a:ext>
            </a:extLst>
          </p:cNvPr>
          <p:cNvPicPr>
            <a:picLocks noChangeAspect="1"/>
          </p:cNvPicPr>
          <p:nvPr/>
        </p:nvPicPr>
        <p:blipFill>
          <a:blip r:embed="rId4"/>
          <a:stretch>
            <a:fillRect/>
          </a:stretch>
        </p:blipFill>
        <p:spPr>
          <a:xfrm>
            <a:off x="5574276" y="3838750"/>
            <a:ext cx="1991647" cy="2844392"/>
          </a:xfrm>
          <a:prstGeom prst="rect">
            <a:avLst/>
          </a:prstGeom>
        </p:spPr>
      </p:pic>
      <p:sp>
        <p:nvSpPr>
          <p:cNvPr id="20" name="Rectangle 19">
            <a:extLst>
              <a:ext uri="{FF2B5EF4-FFF2-40B4-BE49-F238E27FC236}">
                <a16:creationId xmlns:a16="http://schemas.microsoft.com/office/drawing/2014/main" id="{66C4BE37-895A-21CC-F696-FD2813BB1763}"/>
              </a:ext>
            </a:extLst>
          </p:cNvPr>
          <p:cNvSpPr/>
          <p:nvPr/>
        </p:nvSpPr>
        <p:spPr>
          <a:xfrm>
            <a:off x="5988949" y="4305735"/>
            <a:ext cx="1162299" cy="8831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0985BA1-999F-4B7F-9C14-427594109582}"/>
              </a:ext>
            </a:extLst>
          </p:cNvPr>
          <p:cNvSpPr/>
          <p:nvPr/>
        </p:nvSpPr>
        <p:spPr>
          <a:xfrm>
            <a:off x="6199355" y="5405170"/>
            <a:ext cx="513313" cy="1709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08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 calcmode="lin" valueType="num">
                                      <p:cBhvr additive="base">
                                        <p:cTn id="2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DC721-9529-0FD9-56F0-5D1460409022}"/>
              </a:ext>
            </a:extLst>
          </p:cNvPr>
          <p:cNvSpPr>
            <a:spLocks noGrp="1"/>
          </p:cNvSpPr>
          <p:nvPr>
            <p:ph type="title"/>
          </p:nvPr>
        </p:nvSpPr>
        <p:spPr>
          <a:xfrm>
            <a:off x="838200" y="187003"/>
            <a:ext cx="10515600" cy="658605"/>
          </a:xfrm>
        </p:spPr>
        <p:txBody>
          <a:bodyPr>
            <a:normAutofit fontScale="90000"/>
          </a:bodyPr>
          <a:lstStyle/>
          <a:p>
            <a:pPr algn="ctr"/>
            <a:r>
              <a:rPr lang="en-GB" b="1" u="sng">
                <a:latin typeface="+mn-lt"/>
              </a:rPr>
              <a:t>Student Room and Seating Plan Lists</a:t>
            </a:r>
          </a:p>
        </p:txBody>
      </p:sp>
      <p:sp>
        <p:nvSpPr>
          <p:cNvPr id="3" name="Content Placeholder 2">
            <a:extLst>
              <a:ext uri="{FF2B5EF4-FFF2-40B4-BE49-F238E27FC236}">
                <a16:creationId xmlns:a16="http://schemas.microsoft.com/office/drawing/2014/main" id="{12D00DB7-6ECF-58A6-396A-13B3ECD4C219}"/>
              </a:ext>
            </a:extLst>
          </p:cNvPr>
          <p:cNvSpPr>
            <a:spLocks noGrp="1"/>
          </p:cNvSpPr>
          <p:nvPr>
            <p:ph idx="1"/>
          </p:nvPr>
        </p:nvSpPr>
        <p:spPr>
          <a:xfrm>
            <a:off x="178904" y="911224"/>
            <a:ext cx="11917018" cy="5946775"/>
          </a:xfrm>
        </p:spPr>
        <p:txBody>
          <a:bodyPr vert="horz" lIns="91440" tIns="45720" rIns="91440" bIns="45720" rtlCol="0" anchor="t">
            <a:normAutofit/>
          </a:bodyPr>
          <a:lstStyle/>
          <a:p>
            <a:pPr marL="0" indent="0" algn="ctr">
              <a:buNone/>
            </a:pPr>
            <a:r>
              <a:rPr lang="en-GB" sz="2400" dirty="0"/>
              <a:t>Lists of your examination room will be put up in the main hall/canteen for you to see prior to your exams. </a:t>
            </a:r>
          </a:p>
          <a:p>
            <a:pPr marL="0" indent="0" algn="ctr">
              <a:buNone/>
            </a:pPr>
            <a:r>
              <a:rPr lang="en-GB" sz="2400" dirty="0"/>
              <a:t>Please ensure that you look at this carefully so that you are not arriving late to your exam (particularly in the afternoon) and disrupting things for other students. </a:t>
            </a:r>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a:p>
            <a:pPr marL="0" indent="0" algn="ctr">
              <a:buNone/>
            </a:pPr>
            <a:endParaRPr lang="en-GB" sz="2400" dirty="0"/>
          </a:p>
        </p:txBody>
      </p:sp>
      <p:graphicFrame>
        <p:nvGraphicFramePr>
          <p:cNvPr id="4" name="Content Placeholder 4">
            <a:extLst>
              <a:ext uri="{FF2B5EF4-FFF2-40B4-BE49-F238E27FC236}">
                <a16:creationId xmlns:a16="http://schemas.microsoft.com/office/drawing/2014/main" id="{F9B9E2A9-90A8-1268-6A4A-8C983559098C}"/>
              </a:ext>
            </a:extLst>
          </p:cNvPr>
          <p:cNvGraphicFramePr>
            <a:graphicFrameLocks/>
          </p:cNvGraphicFramePr>
          <p:nvPr/>
        </p:nvGraphicFramePr>
        <p:xfrm>
          <a:off x="96078" y="4696006"/>
          <a:ext cx="11873975" cy="1700530"/>
        </p:xfrm>
        <a:graphic>
          <a:graphicData uri="http://schemas.openxmlformats.org/drawingml/2006/table">
            <a:tbl>
              <a:tblPr firstRow="1" firstCol="1" bandRow="1">
                <a:tableStyleId>{5940675A-B579-460E-94D1-54222C63F5DA}</a:tableStyleId>
              </a:tblPr>
              <a:tblGrid>
                <a:gridCol w="1892935">
                  <a:extLst>
                    <a:ext uri="{9D8B030D-6E8A-4147-A177-3AD203B41FA5}">
                      <a16:colId xmlns:a16="http://schemas.microsoft.com/office/drawing/2014/main" val="3411834522"/>
                    </a:ext>
                  </a:extLst>
                </a:gridCol>
                <a:gridCol w="3318271">
                  <a:extLst>
                    <a:ext uri="{9D8B030D-6E8A-4147-A177-3AD203B41FA5}">
                      <a16:colId xmlns:a16="http://schemas.microsoft.com/office/drawing/2014/main" val="3589720966"/>
                    </a:ext>
                  </a:extLst>
                </a:gridCol>
                <a:gridCol w="1224979">
                  <a:extLst>
                    <a:ext uri="{9D8B030D-6E8A-4147-A177-3AD203B41FA5}">
                      <a16:colId xmlns:a16="http://schemas.microsoft.com/office/drawing/2014/main" val="948674520"/>
                    </a:ext>
                  </a:extLst>
                </a:gridCol>
                <a:gridCol w="1399667">
                  <a:extLst>
                    <a:ext uri="{9D8B030D-6E8A-4147-A177-3AD203B41FA5}">
                      <a16:colId xmlns:a16="http://schemas.microsoft.com/office/drawing/2014/main" val="3148415032"/>
                    </a:ext>
                  </a:extLst>
                </a:gridCol>
                <a:gridCol w="1513523">
                  <a:extLst>
                    <a:ext uri="{9D8B030D-6E8A-4147-A177-3AD203B41FA5}">
                      <a16:colId xmlns:a16="http://schemas.microsoft.com/office/drawing/2014/main" val="4100542827"/>
                    </a:ext>
                  </a:extLst>
                </a:gridCol>
                <a:gridCol w="1705927">
                  <a:extLst>
                    <a:ext uri="{9D8B030D-6E8A-4147-A177-3AD203B41FA5}">
                      <a16:colId xmlns:a16="http://schemas.microsoft.com/office/drawing/2014/main" val="3186918684"/>
                    </a:ext>
                  </a:extLst>
                </a:gridCol>
                <a:gridCol w="818673">
                  <a:extLst>
                    <a:ext uri="{9D8B030D-6E8A-4147-A177-3AD203B41FA5}">
                      <a16:colId xmlns:a16="http://schemas.microsoft.com/office/drawing/2014/main" val="765555330"/>
                    </a:ext>
                  </a:extLst>
                </a:gridCol>
              </a:tblGrid>
              <a:tr h="358140">
                <a:tc>
                  <a:txBody>
                    <a:bodyPr/>
                    <a:lstStyle/>
                    <a:p>
                      <a:r>
                        <a:rPr lang="en-GB" sz="2200" b="1">
                          <a:effectLst/>
                        </a:rPr>
                        <a:t>Legal Surname</a:t>
                      </a:r>
                      <a:endParaRPr lang="en-GB" b="1">
                        <a:effectLst/>
                      </a:endParaRPr>
                    </a:p>
                  </a:txBody>
                  <a:tcPr marL="68580" marR="68580" marT="0" marB="0" anchor="b">
                    <a:solidFill>
                      <a:schemeClr val="accent2">
                        <a:lumMod val="20000"/>
                        <a:lumOff val="80000"/>
                      </a:schemeClr>
                    </a:solidFill>
                  </a:tcPr>
                </a:tc>
                <a:tc>
                  <a:txBody>
                    <a:bodyPr/>
                    <a:lstStyle/>
                    <a:p>
                      <a:r>
                        <a:rPr lang="en-GB" sz="2200" b="1">
                          <a:effectLst/>
                        </a:rPr>
                        <a:t>Legal Forename</a:t>
                      </a:r>
                      <a:endParaRPr lang="en-GB" b="1">
                        <a:effectLst/>
                      </a:endParaRPr>
                    </a:p>
                  </a:txBody>
                  <a:tcPr marL="68580" marR="68580" marT="0" marB="0" anchor="b">
                    <a:solidFill>
                      <a:schemeClr val="accent2">
                        <a:lumMod val="20000"/>
                        <a:lumOff val="80000"/>
                      </a:schemeClr>
                    </a:solidFill>
                  </a:tcPr>
                </a:tc>
                <a:tc>
                  <a:txBody>
                    <a:bodyPr/>
                    <a:lstStyle/>
                    <a:p>
                      <a:r>
                        <a:rPr lang="en-GB" sz="2200" b="1">
                          <a:effectLst/>
                        </a:rPr>
                        <a:t>Exam No</a:t>
                      </a:r>
                      <a:endParaRPr lang="en-GB" b="1">
                        <a:effectLst/>
                      </a:endParaRPr>
                    </a:p>
                  </a:txBody>
                  <a:tcPr marL="68580" marR="68580" marT="0" marB="0" anchor="b">
                    <a:solidFill>
                      <a:schemeClr val="accent2">
                        <a:lumMod val="20000"/>
                        <a:lumOff val="80000"/>
                      </a:schemeClr>
                    </a:solidFill>
                  </a:tcPr>
                </a:tc>
                <a:tc>
                  <a:txBody>
                    <a:bodyPr/>
                    <a:lstStyle/>
                    <a:p>
                      <a:r>
                        <a:rPr lang="en-GB" sz="2200" b="1">
                          <a:effectLst/>
                        </a:rPr>
                        <a:t>Start Time</a:t>
                      </a:r>
                      <a:endParaRPr lang="en-GB" b="1">
                        <a:effectLst/>
                      </a:endParaRPr>
                    </a:p>
                  </a:txBody>
                  <a:tcPr marL="68580" marR="68580" marT="0" marB="0" anchor="b">
                    <a:solidFill>
                      <a:schemeClr val="accent2">
                        <a:lumMod val="20000"/>
                        <a:lumOff val="80000"/>
                      </a:schemeClr>
                    </a:solidFill>
                  </a:tcPr>
                </a:tc>
                <a:tc>
                  <a:txBody>
                    <a:bodyPr/>
                    <a:lstStyle/>
                    <a:p>
                      <a:r>
                        <a:rPr lang="en-GB" sz="2200" b="1">
                          <a:effectLst/>
                        </a:rPr>
                        <a:t>Finish Time</a:t>
                      </a:r>
                      <a:endParaRPr lang="en-GB" b="1">
                        <a:effectLst/>
                      </a:endParaRPr>
                    </a:p>
                  </a:txBody>
                  <a:tcPr marL="68580" marR="68580" marT="0" marB="0" anchor="b">
                    <a:solidFill>
                      <a:schemeClr val="accent2">
                        <a:lumMod val="20000"/>
                        <a:lumOff val="80000"/>
                      </a:schemeClr>
                    </a:solidFill>
                  </a:tcPr>
                </a:tc>
                <a:tc>
                  <a:txBody>
                    <a:bodyPr/>
                    <a:lstStyle/>
                    <a:p>
                      <a:r>
                        <a:rPr lang="en-GB" sz="2200" b="1">
                          <a:effectLst/>
                        </a:rPr>
                        <a:t>Room</a:t>
                      </a:r>
                      <a:endParaRPr lang="en-GB" b="1">
                        <a:effectLst/>
                      </a:endParaRPr>
                    </a:p>
                  </a:txBody>
                  <a:tcPr marL="68580" marR="68580" marT="0" marB="0" anchor="b">
                    <a:solidFill>
                      <a:schemeClr val="accent2">
                        <a:lumMod val="20000"/>
                        <a:lumOff val="80000"/>
                      </a:schemeClr>
                    </a:solidFill>
                  </a:tcPr>
                </a:tc>
                <a:tc>
                  <a:txBody>
                    <a:bodyPr/>
                    <a:lstStyle/>
                    <a:p>
                      <a:r>
                        <a:rPr lang="en-GB" sz="2200" b="1">
                          <a:effectLst/>
                        </a:rPr>
                        <a:t>Seat</a:t>
                      </a:r>
                      <a:endParaRPr lang="en-GB" b="1">
                        <a:effectLst/>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101519535"/>
                  </a:ext>
                </a:extLst>
              </a:tr>
              <a:tr h="358140">
                <a:tc>
                  <a:txBody>
                    <a:bodyPr/>
                    <a:lstStyle/>
                    <a:p>
                      <a:r>
                        <a:rPr lang="en-GB" sz="2200">
                          <a:effectLst/>
                        </a:rPr>
                        <a:t>BLOGGS</a:t>
                      </a:r>
                      <a:endParaRPr lang="en-GB">
                        <a:effectLst/>
                      </a:endParaRPr>
                    </a:p>
                  </a:txBody>
                  <a:tcPr marL="68580" marR="68580" marT="0" marB="0">
                    <a:solidFill>
                      <a:schemeClr val="accent2">
                        <a:lumMod val="20000"/>
                        <a:lumOff val="80000"/>
                      </a:schemeClr>
                    </a:solidFill>
                  </a:tcPr>
                </a:tc>
                <a:tc>
                  <a:txBody>
                    <a:bodyPr/>
                    <a:lstStyle/>
                    <a:p>
                      <a:r>
                        <a:rPr lang="en-GB" sz="2200">
                          <a:effectLst/>
                        </a:rPr>
                        <a:t>JOE</a:t>
                      </a:r>
                      <a:endParaRPr lang="en-GB">
                        <a:effectLst/>
                      </a:endParaRPr>
                    </a:p>
                  </a:txBody>
                  <a:tcPr marL="68580" marR="68580" marT="0" marB="0">
                    <a:solidFill>
                      <a:schemeClr val="accent2">
                        <a:lumMod val="20000"/>
                        <a:lumOff val="80000"/>
                      </a:schemeClr>
                    </a:solidFill>
                  </a:tcPr>
                </a:tc>
                <a:tc>
                  <a:txBody>
                    <a:bodyPr/>
                    <a:lstStyle/>
                    <a:p>
                      <a:r>
                        <a:rPr lang="en-GB" sz="2200">
                          <a:effectLst/>
                        </a:rPr>
                        <a:t>6789</a:t>
                      </a:r>
                      <a:endParaRPr lang="en-GB">
                        <a:effectLst/>
                      </a:endParaRPr>
                    </a:p>
                  </a:txBody>
                  <a:tcPr marL="68580" marR="68580" marT="0" marB="0">
                    <a:solidFill>
                      <a:schemeClr val="accent2">
                        <a:lumMod val="20000"/>
                        <a:lumOff val="80000"/>
                      </a:schemeClr>
                    </a:solidFill>
                  </a:tcPr>
                </a:tc>
                <a:tc>
                  <a:txBody>
                    <a:bodyPr/>
                    <a:lstStyle/>
                    <a:p>
                      <a:pPr algn="r"/>
                      <a:r>
                        <a:rPr lang="en-GB" sz="2200">
                          <a:effectLst/>
                        </a:rPr>
                        <a:t>11:30</a:t>
                      </a:r>
                      <a:endParaRPr lang="en-GB">
                        <a:effectLst/>
                      </a:endParaRPr>
                    </a:p>
                  </a:txBody>
                  <a:tcPr marL="68580" marR="68580" marT="0" marB="0" anchor="b">
                    <a:solidFill>
                      <a:schemeClr val="accent2">
                        <a:lumMod val="20000"/>
                        <a:lumOff val="80000"/>
                      </a:schemeClr>
                    </a:solidFill>
                  </a:tcPr>
                </a:tc>
                <a:tc>
                  <a:txBody>
                    <a:bodyPr/>
                    <a:lstStyle/>
                    <a:p>
                      <a:pPr algn="r"/>
                      <a:r>
                        <a:rPr lang="en-GB" sz="2200">
                          <a:effectLst/>
                        </a:rPr>
                        <a:t>12:30</a:t>
                      </a:r>
                      <a:endParaRPr lang="en-GB">
                        <a:effectLst/>
                      </a:endParaRPr>
                    </a:p>
                  </a:txBody>
                  <a:tcPr marL="68580" marR="68580" marT="0" marB="0" anchor="b">
                    <a:solidFill>
                      <a:schemeClr val="accent2">
                        <a:lumMod val="20000"/>
                        <a:lumOff val="80000"/>
                      </a:schemeClr>
                    </a:solidFill>
                  </a:tcPr>
                </a:tc>
                <a:tc>
                  <a:txBody>
                    <a:bodyPr/>
                    <a:lstStyle/>
                    <a:p>
                      <a:r>
                        <a:rPr lang="en-GB" sz="2200">
                          <a:effectLst/>
                        </a:rPr>
                        <a:t>C3A</a:t>
                      </a:r>
                      <a:endParaRPr lang="en-GB">
                        <a:effectLst/>
                      </a:endParaRPr>
                    </a:p>
                  </a:txBody>
                  <a:tcPr marL="68580" marR="68580" marT="0" marB="0" anchor="b">
                    <a:solidFill>
                      <a:schemeClr val="accent2">
                        <a:lumMod val="20000"/>
                        <a:lumOff val="80000"/>
                      </a:schemeClr>
                    </a:solidFill>
                  </a:tcPr>
                </a:tc>
                <a:tc>
                  <a:txBody>
                    <a:bodyPr/>
                    <a:lstStyle/>
                    <a:p>
                      <a:pPr algn="r"/>
                      <a:r>
                        <a:rPr lang="en-GB" sz="2200">
                          <a:effectLst/>
                        </a:rPr>
                        <a:t>1</a:t>
                      </a:r>
                      <a:endParaRPr lang="en-GB">
                        <a:effectLst/>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1071214558"/>
                  </a:ext>
                </a:extLst>
              </a:tr>
              <a:tr h="671830">
                <a:tc>
                  <a:txBody>
                    <a:bodyPr/>
                    <a:lstStyle/>
                    <a:p>
                      <a:r>
                        <a:rPr lang="en-GB" sz="2200">
                          <a:effectLst/>
                        </a:rPr>
                        <a:t>SMITH</a:t>
                      </a:r>
                      <a:endParaRPr lang="en-GB">
                        <a:effectLst/>
                      </a:endParaRPr>
                    </a:p>
                  </a:txBody>
                  <a:tcPr marL="68580" marR="68580" marT="0" marB="0">
                    <a:solidFill>
                      <a:schemeClr val="accent2">
                        <a:lumMod val="20000"/>
                        <a:lumOff val="80000"/>
                      </a:schemeClr>
                    </a:solidFill>
                  </a:tcPr>
                </a:tc>
                <a:tc>
                  <a:txBody>
                    <a:bodyPr/>
                    <a:lstStyle/>
                    <a:p>
                      <a:r>
                        <a:rPr lang="en-GB" sz="2200">
                          <a:effectLst/>
                        </a:rPr>
                        <a:t>EMMA</a:t>
                      </a:r>
                      <a:endParaRPr lang="en-GB">
                        <a:effectLst/>
                      </a:endParaRPr>
                    </a:p>
                  </a:txBody>
                  <a:tcPr marL="68580" marR="68580" marT="0" marB="0">
                    <a:solidFill>
                      <a:schemeClr val="accent2">
                        <a:lumMod val="20000"/>
                        <a:lumOff val="80000"/>
                      </a:schemeClr>
                    </a:solidFill>
                  </a:tcPr>
                </a:tc>
                <a:tc>
                  <a:txBody>
                    <a:bodyPr/>
                    <a:lstStyle/>
                    <a:p>
                      <a:r>
                        <a:rPr lang="en-GB" sz="2200">
                          <a:effectLst/>
                        </a:rPr>
                        <a:t>1234</a:t>
                      </a:r>
                      <a:endParaRPr lang="en-GB">
                        <a:effectLst/>
                      </a:endParaRPr>
                    </a:p>
                  </a:txBody>
                  <a:tcPr marL="68580" marR="68580" marT="0" marB="0">
                    <a:solidFill>
                      <a:schemeClr val="accent2">
                        <a:lumMod val="20000"/>
                        <a:lumOff val="80000"/>
                      </a:schemeClr>
                    </a:solidFill>
                  </a:tcPr>
                </a:tc>
                <a:tc>
                  <a:txBody>
                    <a:bodyPr/>
                    <a:lstStyle/>
                    <a:p>
                      <a:pPr algn="r"/>
                      <a:r>
                        <a:rPr lang="en-GB" sz="2200">
                          <a:effectLst/>
                        </a:rPr>
                        <a:t>11:30</a:t>
                      </a:r>
                      <a:endParaRPr lang="en-GB">
                        <a:effectLst/>
                      </a:endParaRPr>
                    </a:p>
                  </a:txBody>
                  <a:tcPr marL="68580" marR="68580" marT="0" marB="0" anchor="b">
                    <a:solidFill>
                      <a:schemeClr val="accent2">
                        <a:lumMod val="20000"/>
                        <a:lumOff val="80000"/>
                      </a:schemeClr>
                    </a:solidFill>
                  </a:tcPr>
                </a:tc>
                <a:tc>
                  <a:txBody>
                    <a:bodyPr/>
                    <a:lstStyle/>
                    <a:p>
                      <a:pPr algn="r"/>
                      <a:r>
                        <a:rPr lang="en-GB" sz="2200">
                          <a:effectLst/>
                        </a:rPr>
                        <a:t>12:45</a:t>
                      </a:r>
                      <a:endParaRPr lang="en-GB">
                        <a:effectLst/>
                      </a:endParaRPr>
                    </a:p>
                  </a:txBody>
                  <a:tcPr marL="68580" marR="68580" marT="0" marB="0" anchor="b">
                    <a:solidFill>
                      <a:schemeClr val="accent2">
                        <a:lumMod val="20000"/>
                        <a:lumOff val="80000"/>
                      </a:schemeClr>
                    </a:solidFill>
                  </a:tcPr>
                </a:tc>
                <a:tc>
                  <a:txBody>
                    <a:bodyPr/>
                    <a:lstStyle/>
                    <a:p>
                      <a:r>
                        <a:rPr lang="en-GB" sz="2200">
                          <a:effectLst/>
                        </a:rPr>
                        <a:t>C3A</a:t>
                      </a:r>
                      <a:endParaRPr lang="en-GB">
                        <a:effectLst/>
                      </a:endParaRPr>
                    </a:p>
                  </a:txBody>
                  <a:tcPr marL="68580" marR="68580" marT="0" marB="0">
                    <a:solidFill>
                      <a:schemeClr val="accent2">
                        <a:lumMod val="20000"/>
                        <a:lumOff val="80000"/>
                      </a:schemeClr>
                    </a:solidFill>
                  </a:tcPr>
                </a:tc>
                <a:tc>
                  <a:txBody>
                    <a:bodyPr/>
                    <a:lstStyle/>
                    <a:p>
                      <a:pPr algn="r"/>
                      <a:r>
                        <a:rPr lang="en-GB" sz="2200">
                          <a:effectLst/>
                        </a:rPr>
                        <a:t>2</a:t>
                      </a:r>
                      <a:endParaRPr lang="en-GB">
                        <a:effectLst/>
                      </a:endParaRPr>
                    </a:p>
                  </a:txBody>
                  <a:tcPr marL="68580" marR="68580" marT="0" marB="0" anchor="b">
                    <a:solidFill>
                      <a:schemeClr val="accent2">
                        <a:lumMod val="20000"/>
                        <a:lumOff val="80000"/>
                      </a:schemeClr>
                    </a:solidFill>
                  </a:tcPr>
                </a:tc>
                <a:extLst>
                  <a:ext uri="{0D108BD9-81ED-4DB2-BD59-A6C34878D82A}">
                    <a16:rowId xmlns:a16="http://schemas.microsoft.com/office/drawing/2014/main" val="4070109115"/>
                  </a:ext>
                </a:extLst>
              </a:tr>
            </a:tbl>
          </a:graphicData>
        </a:graphic>
      </p:graphicFrame>
      <p:sp>
        <p:nvSpPr>
          <p:cNvPr id="5" name="TextBox 4">
            <a:extLst>
              <a:ext uri="{FF2B5EF4-FFF2-40B4-BE49-F238E27FC236}">
                <a16:creationId xmlns:a16="http://schemas.microsoft.com/office/drawing/2014/main" id="{8863780B-9432-31B0-E709-43D68C5A5AB0}"/>
              </a:ext>
            </a:extLst>
          </p:cNvPr>
          <p:cNvSpPr txBox="1"/>
          <p:nvPr/>
        </p:nvSpPr>
        <p:spPr>
          <a:xfrm>
            <a:off x="562709" y="2821438"/>
            <a:ext cx="9179168"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600" b="1" u="sng" dirty="0">
                <a:cs typeface="Arial"/>
              </a:rPr>
              <a:t>DATE: XXXXX</a:t>
            </a:r>
          </a:p>
          <a:p>
            <a:r>
              <a:rPr lang="en-US" sz="2600" b="1" u="sng" dirty="0">
                <a:cs typeface="Arial"/>
              </a:rPr>
              <a:t>SUBJECT &amp; LENGTH: </a:t>
            </a:r>
            <a:r>
              <a:rPr lang="en-US" sz="2600" b="1" dirty="0">
                <a:cs typeface="Arial"/>
              </a:rPr>
              <a:t>     </a:t>
            </a:r>
            <a:r>
              <a:rPr lang="en-US" sz="2600" b="1" u="sng" dirty="0">
                <a:cs typeface="Arial"/>
              </a:rPr>
              <a:t>MATHS  - 1 HOUR 30 MINUTES</a:t>
            </a:r>
          </a:p>
          <a:p>
            <a:endParaRPr lang="en-US" dirty="0"/>
          </a:p>
          <a:p>
            <a:r>
              <a:rPr lang="en-US" b="1" dirty="0">
                <a:cs typeface="Arial"/>
              </a:rPr>
              <a:t>*IF YOU HAVE EXTRA TIME – IT WILL HAVE BEEN ADDED TO YOUR FINISH TIME*</a:t>
            </a:r>
          </a:p>
        </p:txBody>
      </p:sp>
    </p:spTree>
    <p:extLst>
      <p:ext uri="{BB962C8B-B14F-4D97-AF65-F5344CB8AC3E}">
        <p14:creationId xmlns:p14="http://schemas.microsoft.com/office/powerpoint/2010/main" val="322788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F43EC-9D75-8349-CE7C-2CC6915B908F}"/>
              </a:ext>
            </a:extLst>
          </p:cNvPr>
          <p:cNvSpPr txBox="1">
            <a:spLocks/>
          </p:cNvSpPr>
          <p:nvPr/>
        </p:nvSpPr>
        <p:spPr>
          <a:xfrm>
            <a:off x="0" y="344129"/>
            <a:ext cx="7519115" cy="642926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000" b="1" dirty="0">
                <a:solidFill>
                  <a:srgbClr val="002060"/>
                </a:solidFill>
              </a:rPr>
              <a:t>How can you prepare for the PPEs?</a:t>
            </a:r>
            <a:endParaRPr lang="en-US" sz="2000" dirty="0">
              <a:solidFill>
                <a:srgbClr val="002060"/>
              </a:solidFill>
              <a:cs typeface="Calibri" panose="020F0502020204030204"/>
            </a:endParaRPr>
          </a:p>
          <a:p>
            <a:pPr>
              <a:lnSpc>
                <a:spcPct val="90000"/>
              </a:lnSpc>
              <a:spcAft>
                <a:spcPts val="600"/>
              </a:spcAft>
            </a:pPr>
            <a:endParaRPr lang="en-US" sz="2000" b="1" dirty="0">
              <a:solidFill>
                <a:srgbClr val="002060"/>
              </a:solidFill>
            </a:endParaRPr>
          </a:p>
          <a:p>
            <a:pPr marL="457200" indent="-457200">
              <a:lnSpc>
                <a:spcPct val="90000"/>
              </a:lnSpc>
              <a:spcAft>
                <a:spcPts val="600"/>
              </a:spcAft>
              <a:buFont typeface="Arial" panose="020B0604020202020204" pitchFamily="34" charset="0"/>
              <a:buChar char="•"/>
            </a:pPr>
            <a:r>
              <a:rPr lang="en-US" sz="2000" b="1" dirty="0">
                <a:solidFill>
                  <a:srgbClr val="002060"/>
                </a:solidFill>
                <a:highlight>
                  <a:srgbClr val="FFFF00"/>
                </a:highlight>
              </a:rPr>
              <a:t>Attend school everyday and attend every lesson</a:t>
            </a:r>
            <a:r>
              <a:rPr lang="en-US" sz="2000" b="1" dirty="0">
                <a:solidFill>
                  <a:srgbClr val="002060"/>
                </a:solidFill>
              </a:rPr>
              <a:t>! This is the best place for you to be to get good outcomes. </a:t>
            </a:r>
          </a:p>
          <a:p>
            <a:pPr marL="457200" indent="-457200">
              <a:lnSpc>
                <a:spcPct val="90000"/>
              </a:lnSpc>
              <a:spcAft>
                <a:spcPts val="600"/>
              </a:spcAft>
              <a:buFont typeface="Arial" panose="020B0604020202020204" pitchFamily="34" charset="0"/>
              <a:buChar char="•"/>
            </a:pPr>
            <a:endParaRPr lang="en-US" sz="2000" b="1" dirty="0">
              <a:solidFill>
                <a:srgbClr val="002060"/>
              </a:solidFill>
            </a:endParaRPr>
          </a:p>
          <a:p>
            <a:pPr marL="457200" indent="-457200">
              <a:lnSpc>
                <a:spcPct val="90000"/>
              </a:lnSpc>
              <a:spcAft>
                <a:spcPts val="600"/>
              </a:spcAft>
              <a:buFont typeface="Arial" panose="020B0604020202020204" pitchFamily="34" charset="0"/>
              <a:buChar char="•"/>
            </a:pPr>
            <a:r>
              <a:rPr lang="en-US" sz="2000" b="1" dirty="0">
                <a:solidFill>
                  <a:srgbClr val="002060"/>
                </a:solidFill>
              </a:rPr>
              <a:t>Make use of the revision guides &amp; revision materials provided by your teachers. </a:t>
            </a:r>
          </a:p>
          <a:p>
            <a:pPr marL="457200" indent="-457200">
              <a:lnSpc>
                <a:spcPct val="90000"/>
              </a:lnSpc>
              <a:spcAft>
                <a:spcPts val="600"/>
              </a:spcAft>
              <a:buFont typeface="Arial" panose="020B0604020202020204" pitchFamily="34" charset="0"/>
              <a:buChar char="•"/>
            </a:pPr>
            <a:endParaRPr lang="en-US" sz="2000" b="1" dirty="0">
              <a:solidFill>
                <a:srgbClr val="002060"/>
              </a:solidFill>
            </a:endParaRPr>
          </a:p>
          <a:p>
            <a:pPr marL="457200" indent="-457200">
              <a:lnSpc>
                <a:spcPct val="90000"/>
              </a:lnSpc>
              <a:spcAft>
                <a:spcPts val="600"/>
              </a:spcAft>
              <a:buFont typeface="Arial" panose="020B0604020202020204" pitchFamily="34" charset="0"/>
              <a:buChar char="•"/>
            </a:pPr>
            <a:r>
              <a:rPr lang="en-US" sz="2000" b="1" dirty="0">
                <a:solidFill>
                  <a:srgbClr val="002060"/>
                </a:solidFill>
              </a:rPr>
              <a:t>Get your family/friends to support revision and independent learning where possible.</a:t>
            </a:r>
          </a:p>
          <a:p>
            <a:pPr marL="457200" indent="-457200">
              <a:lnSpc>
                <a:spcPct val="90000"/>
              </a:lnSpc>
              <a:spcAft>
                <a:spcPts val="600"/>
              </a:spcAft>
              <a:buFont typeface="Arial" panose="020B0604020202020204" pitchFamily="34" charset="0"/>
              <a:buChar char="•"/>
            </a:pPr>
            <a:endParaRPr lang="en-US" sz="2000" b="1" dirty="0">
              <a:solidFill>
                <a:srgbClr val="002060"/>
              </a:solidFill>
            </a:endParaRPr>
          </a:p>
          <a:p>
            <a:pPr marL="457200" indent="-457200">
              <a:lnSpc>
                <a:spcPct val="90000"/>
              </a:lnSpc>
              <a:spcAft>
                <a:spcPts val="600"/>
              </a:spcAft>
              <a:buFont typeface="Arial" panose="020B0604020202020204" pitchFamily="34" charset="0"/>
              <a:buChar char="•"/>
            </a:pPr>
            <a:r>
              <a:rPr lang="en-US" sz="2000" b="1" dirty="0">
                <a:solidFill>
                  <a:srgbClr val="002060"/>
                </a:solidFill>
                <a:cs typeface="Calibri" panose="020F0502020204030204"/>
              </a:rPr>
              <a:t>Check you know when and what the assessments are and be ready for them!</a:t>
            </a:r>
          </a:p>
          <a:p>
            <a:pPr marL="457200" indent="-457200">
              <a:lnSpc>
                <a:spcPct val="90000"/>
              </a:lnSpc>
              <a:spcAft>
                <a:spcPts val="600"/>
              </a:spcAft>
              <a:buFont typeface="Arial" panose="020B0604020202020204" pitchFamily="34" charset="0"/>
              <a:buChar char="•"/>
            </a:pPr>
            <a:endParaRPr lang="en-US" sz="2000" b="1" dirty="0">
              <a:solidFill>
                <a:srgbClr val="002060"/>
              </a:solidFill>
              <a:cs typeface="Calibri" panose="020F0502020204030204"/>
            </a:endParaRPr>
          </a:p>
          <a:p>
            <a:pPr marL="457200" indent="-457200">
              <a:lnSpc>
                <a:spcPct val="90000"/>
              </a:lnSpc>
              <a:spcAft>
                <a:spcPts val="600"/>
              </a:spcAft>
              <a:buFont typeface="Arial" panose="020B0604020202020204" pitchFamily="34" charset="0"/>
              <a:buChar char="•"/>
            </a:pPr>
            <a:r>
              <a:rPr lang="en-US" sz="2000" b="1" dirty="0">
                <a:solidFill>
                  <a:srgbClr val="002060"/>
                </a:solidFill>
                <a:cs typeface="Calibri" panose="020F0502020204030204"/>
              </a:rPr>
              <a:t>Access extra revision (Period 7 in C1) </a:t>
            </a:r>
          </a:p>
          <a:p>
            <a:pPr marL="457200" indent="-457200">
              <a:lnSpc>
                <a:spcPct val="90000"/>
              </a:lnSpc>
              <a:spcAft>
                <a:spcPts val="600"/>
              </a:spcAft>
              <a:buFont typeface="Arial" panose="020B0604020202020204" pitchFamily="34" charset="0"/>
              <a:buChar char="•"/>
            </a:pPr>
            <a:endParaRPr lang="en-US" sz="2000" b="1" dirty="0">
              <a:solidFill>
                <a:srgbClr val="002060"/>
              </a:solidFill>
              <a:cs typeface="Calibri" panose="020F0502020204030204"/>
            </a:endParaRPr>
          </a:p>
          <a:p>
            <a:pPr marL="457200" indent="-457200">
              <a:lnSpc>
                <a:spcPct val="90000"/>
              </a:lnSpc>
              <a:spcAft>
                <a:spcPts val="600"/>
              </a:spcAft>
              <a:buFont typeface="Arial" panose="020B0604020202020204" pitchFamily="34" charset="0"/>
              <a:buChar char="•"/>
            </a:pPr>
            <a:r>
              <a:rPr lang="en-US" sz="2000" b="1" dirty="0">
                <a:solidFill>
                  <a:srgbClr val="002060"/>
                </a:solidFill>
                <a:cs typeface="Calibri" panose="020F0502020204030204"/>
              </a:rPr>
              <a:t>Ask if you need help. </a:t>
            </a:r>
          </a:p>
          <a:p>
            <a:pPr>
              <a:lnSpc>
                <a:spcPct val="90000"/>
              </a:lnSpc>
              <a:spcAft>
                <a:spcPts val="600"/>
              </a:spcAft>
            </a:pPr>
            <a:endParaRPr lang="en-US" sz="2000" dirty="0">
              <a:solidFill>
                <a:srgbClr val="002060"/>
              </a:solidFill>
              <a:cs typeface="Calibri" panose="020F0502020204030204"/>
            </a:endParaRPr>
          </a:p>
          <a:p>
            <a:pPr marL="971550" indent="-457200">
              <a:lnSpc>
                <a:spcPct val="90000"/>
              </a:lnSpc>
              <a:spcAft>
                <a:spcPts val="600"/>
              </a:spcAft>
              <a:buFontTx/>
              <a:buAutoNum type="arabicPeriod"/>
            </a:pPr>
            <a:endParaRPr lang="en-US" sz="2000" dirty="0">
              <a:cs typeface="Calibri" panose="020F0502020204030204"/>
            </a:endParaRPr>
          </a:p>
          <a:p>
            <a:pPr marL="742950" indent="-228600">
              <a:lnSpc>
                <a:spcPct val="90000"/>
              </a:lnSpc>
              <a:spcAft>
                <a:spcPts val="600"/>
              </a:spcAft>
              <a:buFont typeface="Arial" panose="020B0604020202020204" pitchFamily="34" charset="0"/>
              <a:buChar char="•"/>
            </a:pPr>
            <a:endParaRPr lang="en-US" sz="2000" dirty="0">
              <a:cs typeface="Calibri" panose="020F0502020204030204"/>
            </a:endParaRPr>
          </a:p>
        </p:txBody>
      </p:sp>
      <p:pic>
        <p:nvPicPr>
          <p:cNvPr id="3074" name="Picture 2" descr="GCSE Maths AQA Revision Guide: Higher inc Online Edition, Videos &amp; Quizzes  by Richard Parsons | WHSmith">
            <a:extLst>
              <a:ext uri="{FF2B5EF4-FFF2-40B4-BE49-F238E27FC236}">
                <a16:creationId xmlns:a16="http://schemas.microsoft.com/office/drawing/2014/main" id="{E4DE6A1A-922F-C2A5-94D1-78BFD4985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0313" y="628496"/>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w GCSE Combined Science Edexcel Revision Guide - Higher includes Online  Edition, Videos &amp; Quizzes | CGP Books">
            <a:extLst>
              <a:ext uri="{FF2B5EF4-FFF2-40B4-BE49-F238E27FC236}">
                <a16:creationId xmlns:a16="http://schemas.microsoft.com/office/drawing/2014/main" id="{D1B64216-7E72-9B90-0678-76B6ADC8F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313" y="3686329"/>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CSE English Language AQA Revision Guide - includes Online Edition and  Videos: for the 2024 and 2025 exams (CGP AQA GCSE English Language):  Amazon.co.uk: CGP Books, CGP Books: 9781782943693: Books">
            <a:extLst>
              <a:ext uri="{FF2B5EF4-FFF2-40B4-BE49-F238E27FC236}">
                <a16:creationId xmlns:a16="http://schemas.microsoft.com/office/drawing/2014/main" id="{A5B25B84-3E52-39B3-1701-DA003488C1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862" y="2157412"/>
            <a:ext cx="1800225" cy="254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64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87185E-E094-9321-5CB6-F019A238FF3A}"/>
              </a:ext>
            </a:extLst>
          </p:cNvPr>
          <p:cNvPicPr>
            <a:picLocks noChangeAspect="1"/>
          </p:cNvPicPr>
          <p:nvPr/>
        </p:nvPicPr>
        <p:blipFill>
          <a:blip r:embed="rId2"/>
          <a:stretch>
            <a:fillRect/>
          </a:stretch>
        </p:blipFill>
        <p:spPr>
          <a:xfrm>
            <a:off x="1640221" y="924233"/>
            <a:ext cx="8911557" cy="5575043"/>
          </a:xfrm>
          <a:prstGeom prst="rect">
            <a:avLst/>
          </a:prstGeom>
        </p:spPr>
      </p:pic>
      <p:sp>
        <p:nvSpPr>
          <p:cNvPr id="5" name="TextBox 4">
            <a:extLst>
              <a:ext uri="{FF2B5EF4-FFF2-40B4-BE49-F238E27FC236}">
                <a16:creationId xmlns:a16="http://schemas.microsoft.com/office/drawing/2014/main" id="{22D1003C-BC56-8312-DD74-734EBA240F64}"/>
              </a:ext>
            </a:extLst>
          </p:cNvPr>
          <p:cNvSpPr txBox="1"/>
          <p:nvPr/>
        </p:nvSpPr>
        <p:spPr>
          <a:xfrm>
            <a:off x="1327355" y="127819"/>
            <a:ext cx="9822426" cy="769441"/>
          </a:xfrm>
          <a:prstGeom prst="rect">
            <a:avLst/>
          </a:prstGeom>
          <a:noFill/>
        </p:spPr>
        <p:txBody>
          <a:bodyPr wrap="square" rtlCol="0">
            <a:spAutoFit/>
          </a:bodyPr>
          <a:lstStyle/>
          <a:p>
            <a:pPr algn="ctr"/>
            <a:r>
              <a:rPr lang="en-GB" sz="4400" b="1" dirty="0"/>
              <a:t>Contents &amp; Coverage</a:t>
            </a:r>
          </a:p>
        </p:txBody>
      </p:sp>
      <p:sp>
        <p:nvSpPr>
          <p:cNvPr id="6" name="Rectangle 5">
            <a:extLst>
              <a:ext uri="{FF2B5EF4-FFF2-40B4-BE49-F238E27FC236}">
                <a16:creationId xmlns:a16="http://schemas.microsoft.com/office/drawing/2014/main" id="{90A0ABF1-501D-1EDE-FE66-6E92982B66E0}"/>
              </a:ext>
            </a:extLst>
          </p:cNvPr>
          <p:cNvSpPr/>
          <p:nvPr/>
        </p:nvSpPr>
        <p:spPr>
          <a:xfrm>
            <a:off x="1640221" y="1081548"/>
            <a:ext cx="8791805" cy="164198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923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E63A78-5CC0-62AE-2AC7-6D53B4BC67AC}"/>
              </a:ext>
            </a:extLst>
          </p:cNvPr>
          <p:cNvSpPr txBox="1"/>
          <p:nvPr/>
        </p:nvSpPr>
        <p:spPr>
          <a:xfrm>
            <a:off x="257617" y="3075057"/>
            <a:ext cx="2604304" cy="707886"/>
          </a:xfrm>
          <a:prstGeom prst="rect">
            <a:avLst/>
          </a:prstGeom>
          <a:noFill/>
        </p:spPr>
        <p:txBody>
          <a:bodyPr wrap="square" rtlCol="0">
            <a:spAutoFit/>
          </a:bodyPr>
          <a:lstStyle/>
          <a:p>
            <a:r>
              <a:rPr lang="en-GB" sz="4000" dirty="0">
                <a:highlight>
                  <a:srgbClr val="FFFF00"/>
                </a:highlight>
              </a:rPr>
              <a:t>SMHW</a:t>
            </a:r>
          </a:p>
        </p:txBody>
      </p:sp>
      <p:pic>
        <p:nvPicPr>
          <p:cNvPr id="3" name="Picture 2">
            <a:extLst>
              <a:ext uri="{FF2B5EF4-FFF2-40B4-BE49-F238E27FC236}">
                <a16:creationId xmlns:a16="http://schemas.microsoft.com/office/drawing/2014/main" id="{52EB1421-0685-E769-8072-462321EBB748}"/>
              </a:ext>
            </a:extLst>
          </p:cNvPr>
          <p:cNvPicPr>
            <a:picLocks noChangeAspect="1"/>
          </p:cNvPicPr>
          <p:nvPr/>
        </p:nvPicPr>
        <p:blipFill>
          <a:blip r:embed="rId2"/>
          <a:stretch>
            <a:fillRect/>
          </a:stretch>
        </p:blipFill>
        <p:spPr>
          <a:xfrm>
            <a:off x="2375358" y="0"/>
            <a:ext cx="9266036" cy="6858000"/>
          </a:xfrm>
          <a:prstGeom prst="rect">
            <a:avLst/>
          </a:prstGeom>
        </p:spPr>
      </p:pic>
      <p:sp>
        <p:nvSpPr>
          <p:cNvPr id="4" name="Rectangle 3">
            <a:extLst>
              <a:ext uri="{FF2B5EF4-FFF2-40B4-BE49-F238E27FC236}">
                <a16:creationId xmlns:a16="http://schemas.microsoft.com/office/drawing/2014/main" id="{51DF5E06-3182-B3F0-0C78-4465B6D3D949}"/>
              </a:ext>
            </a:extLst>
          </p:cNvPr>
          <p:cNvSpPr/>
          <p:nvPr/>
        </p:nvSpPr>
        <p:spPr>
          <a:xfrm>
            <a:off x="2487561" y="1848465"/>
            <a:ext cx="7944465" cy="599767"/>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240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BBFD-7276-1395-FA59-17CA91FDE2E8}"/>
              </a:ext>
            </a:extLst>
          </p:cNvPr>
          <p:cNvSpPr>
            <a:spLocks noGrp="1"/>
          </p:cNvSpPr>
          <p:nvPr>
            <p:ph type="title"/>
          </p:nvPr>
        </p:nvSpPr>
        <p:spPr/>
        <p:txBody>
          <a:bodyPr/>
          <a:lstStyle/>
          <a:p>
            <a:pPr algn="ctr"/>
            <a:r>
              <a:rPr lang="en-GB" b="1" dirty="0">
                <a:latin typeface="+mn-lt"/>
              </a:rPr>
              <a:t>Today’s Assembly</a:t>
            </a:r>
          </a:p>
        </p:txBody>
      </p:sp>
      <p:sp>
        <p:nvSpPr>
          <p:cNvPr id="3" name="Content Placeholder 2">
            <a:extLst>
              <a:ext uri="{FF2B5EF4-FFF2-40B4-BE49-F238E27FC236}">
                <a16:creationId xmlns:a16="http://schemas.microsoft.com/office/drawing/2014/main" id="{29419029-B8EE-AEAB-B444-313458FD4DC9}"/>
              </a:ext>
            </a:extLst>
          </p:cNvPr>
          <p:cNvSpPr>
            <a:spLocks noGrp="1"/>
          </p:cNvSpPr>
          <p:nvPr>
            <p:ph idx="1"/>
          </p:nvPr>
        </p:nvSpPr>
        <p:spPr>
          <a:xfrm>
            <a:off x="235974" y="1384915"/>
            <a:ext cx="10363200" cy="5107960"/>
          </a:xfrm>
        </p:spPr>
        <p:txBody>
          <a:bodyPr>
            <a:normAutofit fontScale="92500" lnSpcReduction="20000"/>
          </a:bodyPr>
          <a:lstStyle/>
          <a:p>
            <a:pPr>
              <a:lnSpc>
                <a:spcPct val="250000"/>
              </a:lnSpc>
              <a:buFont typeface="Wingdings" panose="05000000000000000000" pitchFamily="2" charset="2"/>
              <a:buChar char="q"/>
            </a:pPr>
            <a:r>
              <a:rPr lang="en-GB" sz="3600" b="1" dirty="0"/>
              <a:t>Information about the PPE Timetable &amp; Logistics</a:t>
            </a:r>
          </a:p>
          <a:p>
            <a:pPr>
              <a:lnSpc>
                <a:spcPct val="250000"/>
              </a:lnSpc>
              <a:buFont typeface="Wingdings" panose="05000000000000000000" pitchFamily="2" charset="2"/>
              <a:buChar char="q"/>
            </a:pPr>
            <a:r>
              <a:rPr lang="en-GB" sz="3600" b="1" dirty="0"/>
              <a:t>Exam Rooms &amp; Equipment</a:t>
            </a:r>
          </a:p>
          <a:p>
            <a:pPr>
              <a:lnSpc>
                <a:spcPct val="250000"/>
              </a:lnSpc>
              <a:buFont typeface="Wingdings" panose="05000000000000000000" pitchFamily="2" charset="2"/>
              <a:buChar char="q"/>
            </a:pPr>
            <a:r>
              <a:rPr lang="en-GB" sz="3600" b="1" dirty="0"/>
              <a:t>GCSE Rules &amp; Regulations</a:t>
            </a:r>
          </a:p>
          <a:p>
            <a:pPr>
              <a:lnSpc>
                <a:spcPct val="250000"/>
              </a:lnSpc>
              <a:buFont typeface="Wingdings" panose="05000000000000000000" pitchFamily="2" charset="2"/>
              <a:buChar char="q"/>
            </a:pPr>
            <a:r>
              <a:rPr lang="en-GB" sz="3600" b="1" dirty="0"/>
              <a:t>How </a:t>
            </a:r>
            <a:r>
              <a:rPr lang="en-GB" sz="3600" b="1"/>
              <a:t>to prepare for </a:t>
            </a:r>
            <a:r>
              <a:rPr lang="en-GB" sz="3600" b="1" dirty="0"/>
              <a:t>your PPEs</a:t>
            </a:r>
          </a:p>
          <a:p>
            <a:pPr>
              <a:lnSpc>
                <a:spcPct val="250000"/>
              </a:lnSpc>
              <a:buFont typeface="Wingdings" panose="05000000000000000000" pitchFamily="2" charset="2"/>
              <a:buChar char="q"/>
            </a:pPr>
            <a:endParaRPr lang="en-GB" sz="3600" b="1" dirty="0"/>
          </a:p>
          <a:p>
            <a:pPr marL="0" indent="0">
              <a:lnSpc>
                <a:spcPct val="250000"/>
              </a:lnSpc>
              <a:buNone/>
            </a:pPr>
            <a:endParaRPr lang="en-GB" sz="3600" b="1" dirty="0"/>
          </a:p>
        </p:txBody>
      </p:sp>
    </p:spTree>
    <p:extLst>
      <p:ext uri="{BB962C8B-B14F-4D97-AF65-F5344CB8AC3E}">
        <p14:creationId xmlns:p14="http://schemas.microsoft.com/office/powerpoint/2010/main" val="2350677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D90BC-7626-6C55-300B-9E664D414C84}"/>
              </a:ext>
            </a:extLst>
          </p:cNvPr>
          <p:cNvSpPr>
            <a:spLocks noGrp="1"/>
          </p:cNvSpPr>
          <p:nvPr>
            <p:ph type="title"/>
          </p:nvPr>
        </p:nvSpPr>
        <p:spPr/>
        <p:txBody>
          <a:bodyPr/>
          <a:lstStyle/>
          <a:p>
            <a:r>
              <a:rPr lang="en-GB" b="1" dirty="0"/>
              <a:t>What’s next…?</a:t>
            </a:r>
          </a:p>
        </p:txBody>
      </p:sp>
      <p:sp>
        <p:nvSpPr>
          <p:cNvPr id="3" name="Content Placeholder 2">
            <a:extLst>
              <a:ext uri="{FF2B5EF4-FFF2-40B4-BE49-F238E27FC236}">
                <a16:creationId xmlns:a16="http://schemas.microsoft.com/office/drawing/2014/main" id="{3FA80723-EBEF-CF0D-E498-ACE07CAE00AD}"/>
              </a:ext>
            </a:extLst>
          </p:cNvPr>
          <p:cNvSpPr>
            <a:spLocks noGrp="1"/>
          </p:cNvSpPr>
          <p:nvPr>
            <p:ph idx="1"/>
          </p:nvPr>
        </p:nvSpPr>
        <p:spPr/>
        <p:txBody>
          <a:bodyPr/>
          <a:lstStyle/>
          <a:p>
            <a:pPr>
              <a:lnSpc>
                <a:spcPct val="150000"/>
              </a:lnSpc>
              <a:buFont typeface="Wingdings" panose="05000000000000000000" pitchFamily="2" charset="2"/>
              <a:buChar char="q"/>
            </a:pPr>
            <a:r>
              <a:rPr lang="en-GB" b="1" dirty="0"/>
              <a:t>Monday 17</a:t>
            </a:r>
            <a:r>
              <a:rPr lang="en-GB" b="1" baseline="30000" dirty="0"/>
              <a:t>th</a:t>
            </a:r>
            <a:r>
              <a:rPr lang="en-GB" b="1" dirty="0"/>
              <a:t> June </a:t>
            </a:r>
            <a:r>
              <a:rPr lang="en-GB" dirty="0"/>
              <a:t>– Y10 Assembly (Launching Hutton Moor)  / Start of PPE Window</a:t>
            </a:r>
          </a:p>
          <a:p>
            <a:pPr>
              <a:lnSpc>
                <a:spcPct val="150000"/>
              </a:lnSpc>
              <a:buFont typeface="Wingdings" panose="05000000000000000000" pitchFamily="2" charset="2"/>
              <a:buChar char="q"/>
            </a:pPr>
            <a:r>
              <a:rPr lang="en-GB" b="1" dirty="0"/>
              <a:t>Tuesday 18</a:t>
            </a:r>
            <a:r>
              <a:rPr lang="en-GB" b="1" baseline="30000" dirty="0"/>
              <a:t>th</a:t>
            </a:r>
            <a:r>
              <a:rPr lang="en-GB" b="1" dirty="0"/>
              <a:t> June </a:t>
            </a:r>
            <a:r>
              <a:rPr lang="en-GB" dirty="0"/>
              <a:t>– Y10 Assembly (Access </a:t>
            </a:r>
            <a:r>
              <a:rPr lang="en-GB" dirty="0" err="1"/>
              <a:t>Arrangments</a:t>
            </a:r>
            <a:r>
              <a:rPr lang="en-GB" dirty="0"/>
              <a:t>)</a:t>
            </a:r>
          </a:p>
          <a:p>
            <a:pPr>
              <a:lnSpc>
                <a:spcPct val="150000"/>
              </a:lnSpc>
              <a:buFont typeface="Wingdings" panose="05000000000000000000" pitchFamily="2" charset="2"/>
              <a:buChar char="q"/>
            </a:pPr>
            <a:r>
              <a:rPr lang="en-GB" b="1" dirty="0"/>
              <a:t>Thursday 19</a:t>
            </a:r>
            <a:r>
              <a:rPr lang="en-GB" b="1" baseline="30000" dirty="0"/>
              <a:t>th</a:t>
            </a:r>
            <a:r>
              <a:rPr lang="en-GB" b="1" dirty="0"/>
              <a:t> June </a:t>
            </a:r>
            <a:r>
              <a:rPr lang="en-GB" dirty="0"/>
              <a:t>– Y11 Launch Assembly </a:t>
            </a:r>
          </a:p>
          <a:p>
            <a:pPr>
              <a:lnSpc>
                <a:spcPct val="150000"/>
              </a:lnSpc>
              <a:buFont typeface="Wingdings" panose="05000000000000000000" pitchFamily="2" charset="2"/>
              <a:buChar char="q"/>
            </a:pPr>
            <a:r>
              <a:rPr lang="en-GB" b="1" dirty="0"/>
              <a:t>Monday 24</a:t>
            </a:r>
            <a:r>
              <a:rPr lang="en-GB" b="1" baseline="30000" dirty="0"/>
              <a:t>th</a:t>
            </a:r>
            <a:r>
              <a:rPr lang="en-GB" b="1" dirty="0"/>
              <a:t> June – Thursday 4</a:t>
            </a:r>
            <a:r>
              <a:rPr lang="en-GB" b="1" baseline="30000" dirty="0"/>
              <a:t>th</a:t>
            </a:r>
            <a:r>
              <a:rPr lang="en-GB" b="1" dirty="0"/>
              <a:t> July </a:t>
            </a:r>
            <a:r>
              <a:rPr lang="en-GB" dirty="0"/>
              <a:t>– Main Hall briefing from 8:30am </a:t>
            </a:r>
          </a:p>
        </p:txBody>
      </p:sp>
    </p:spTree>
    <p:extLst>
      <p:ext uri="{BB962C8B-B14F-4D97-AF65-F5344CB8AC3E}">
        <p14:creationId xmlns:p14="http://schemas.microsoft.com/office/powerpoint/2010/main" val="3522692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4C75-2B10-D3F8-B806-07CDBCD8A6C6}"/>
              </a:ext>
            </a:extLst>
          </p:cNvPr>
          <p:cNvSpPr>
            <a:spLocks noGrp="1"/>
          </p:cNvSpPr>
          <p:nvPr>
            <p:ph type="ctrTitle"/>
          </p:nvPr>
        </p:nvSpPr>
        <p:spPr/>
        <p:txBody>
          <a:bodyPr>
            <a:normAutofit/>
          </a:bodyPr>
          <a:lstStyle/>
          <a:p>
            <a:r>
              <a:rPr lang="en-GB" sz="7200"/>
              <a:t>Questions or Concerns?</a:t>
            </a:r>
          </a:p>
        </p:txBody>
      </p:sp>
      <p:sp>
        <p:nvSpPr>
          <p:cNvPr id="3" name="Subtitle 2">
            <a:extLst>
              <a:ext uri="{FF2B5EF4-FFF2-40B4-BE49-F238E27FC236}">
                <a16:creationId xmlns:a16="http://schemas.microsoft.com/office/drawing/2014/main" id="{F533D498-8630-A3E9-1D61-9312232C32A2}"/>
              </a:ext>
            </a:extLst>
          </p:cNvPr>
          <p:cNvSpPr>
            <a:spLocks noGrp="1"/>
          </p:cNvSpPr>
          <p:nvPr>
            <p:ph type="subTitle" idx="1"/>
          </p:nvPr>
        </p:nvSpPr>
        <p:spPr>
          <a:xfrm>
            <a:off x="1524000" y="3602037"/>
            <a:ext cx="9144000" cy="2387599"/>
          </a:xfrm>
        </p:spPr>
        <p:txBody>
          <a:bodyPr>
            <a:normAutofit fontScale="92500"/>
          </a:bodyPr>
          <a:lstStyle/>
          <a:p>
            <a:pPr>
              <a:lnSpc>
                <a:spcPct val="200000"/>
              </a:lnSpc>
            </a:pPr>
            <a:r>
              <a:rPr lang="en-GB" sz="2800" dirty="0"/>
              <a:t>If you have any questions or worries, please speak to your tutor, member of the student support team (key worker) or Miss Forster (email: nichole.forster@clf.uk) </a:t>
            </a:r>
          </a:p>
        </p:txBody>
      </p:sp>
      <p:pic>
        <p:nvPicPr>
          <p:cNvPr id="1026" name="Picture 2" descr="Question mark - Free shapes and symbols icons">
            <a:extLst>
              <a:ext uri="{FF2B5EF4-FFF2-40B4-BE49-F238E27FC236}">
                <a16:creationId xmlns:a16="http://schemas.microsoft.com/office/drawing/2014/main" id="{A84C2BE0-5F0A-26D1-7B29-0A39F61A6C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0281" y="-183356"/>
            <a:ext cx="2611438" cy="2611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32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C22F-9202-9002-A04F-2E9B9412A130}"/>
              </a:ext>
            </a:extLst>
          </p:cNvPr>
          <p:cNvSpPr>
            <a:spLocks noGrp="1"/>
          </p:cNvSpPr>
          <p:nvPr>
            <p:ph type="title"/>
          </p:nvPr>
        </p:nvSpPr>
        <p:spPr>
          <a:xfrm>
            <a:off x="73742" y="108199"/>
            <a:ext cx="12044516" cy="1071998"/>
          </a:xfrm>
        </p:spPr>
        <p:txBody>
          <a:bodyPr anchor="ctr">
            <a:normAutofit fontScale="90000"/>
          </a:bodyPr>
          <a:lstStyle/>
          <a:p>
            <a:pPr algn="ctr"/>
            <a:r>
              <a:rPr lang="en-GB" sz="3600" b="1" dirty="0">
                <a:latin typeface="+mn-lt"/>
                <a:cs typeface="Calibri Light" panose="020F0302020204030204"/>
              </a:rPr>
              <a:t>PPEs – Key Information</a:t>
            </a:r>
            <a:br>
              <a:rPr lang="en-GB" sz="3600" b="1" dirty="0">
                <a:latin typeface="+mn-lt"/>
                <a:cs typeface="Calibri Light" panose="020F0302020204030204"/>
              </a:rPr>
            </a:br>
            <a:r>
              <a:rPr lang="en-GB" sz="3600" b="1" dirty="0">
                <a:latin typeface="+mn-lt"/>
                <a:cs typeface="Calibri Light" panose="020F0302020204030204"/>
              </a:rPr>
              <a:t>Monday 17</a:t>
            </a:r>
            <a:r>
              <a:rPr lang="en-GB" sz="3600" b="1" baseline="30000" dirty="0">
                <a:latin typeface="+mn-lt"/>
                <a:cs typeface="Calibri Light" panose="020F0302020204030204"/>
              </a:rPr>
              <a:t>th</a:t>
            </a:r>
            <a:r>
              <a:rPr lang="en-GB" sz="3600" b="1" dirty="0">
                <a:latin typeface="+mn-lt"/>
                <a:cs typeface="Calibri Light" panose="020F0302020204030204"/>
              </a:rPr>
              <a:t> June – Thursday 4</a:t>
            </a:r>
            <a:r>
              <a:rPr lang="en-GB" sz="3600" b="1" baseline="30000" dirty="0">
                <a:latin typeface="+mn-lt"/>
                <a:cs typeface="Calibri Light" panose="020F0302020204030204"/>
              </a:rPr>
              <a:t>th</a:t>
            </a:r>
            <a:r>
              <a:rPr lang="en-GB" sz="3600" b="1" dirty="0">
                <a:latin typeface="+mn-lt"/>
                <a:cs typeface="Calibri Light" panose="020F0302020204030204"/>
              </a:rPr>
              <a:t> July </a:t>
            </a:r>
          </a:p>
        </p:txBody>
      </p:sp>
      <p:graphicFrame>
        <p:nvGraphicFramePr>
          <p:cNvPr id="5" name="Content Placeholder 2">
            <a:extLst>
              <a:ext uri="{FF2B5EF4-FFF2-40B4-BE49-F238E27FC236}">
                <a16:creationId xmlns:a16="http://schemas.microsoft.com/office/drawing/2014/main" id="{BFA2F673-ED36-B3D5-8634-A248EC91A18F}"/>
              </a:ext>
            </a:extLst>
          </p:cNvPr>
          <p:cNvGraphicFramePr>
            <a:graphicFrameLocks noGrp="1"/>
          </p:cNvGraphicFramePr>
          <p:nvPr>
            <p:ph idx="1"/>
            <p:extLst>
              <p:ext uri="{D42A27DB-BD31-4B8C-83A1-F6EECF244321}">
                <p14:modId xmlns:p14="http://schemas.microsoft.com/office/powerpoint/2010/main" val="376493531"/>
              </p:ext>
            </p:extLst>
          </p:nvPr>
        </p:nvGraphicFramePr>
        <p:xfrm>
          <a:off x="0" y="644198"/>
          <a:ext cx="12192000" cy="6821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6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5AA2-977C-12FA-75AF-BC8F8CDB7127}"/>
              </a:ext>
            </a:extLst>
          </p:cNvPr>
          <p:cNvSpPr>
            <a:spLocks noGrp="1"/>
          </p:cNvSpPr>
          <p:nvPr>
            <p:ph type="title"/>
          </p:nvPr>
        </p:nvSpPr>
        <p:spPr/>
        <p:txBody>
          <a:bodyPr/>
          <a:lstStyle/>
          <a:p>
            <a:r>
              <a:rPr lang="en-GB" b="1" dirty="0"/>
              <a:t>Timetable</a:t>
            </a:r>
          </a:p>
        </p:txBody>
      </p:sp>
      <p:sp>
        <p:nvSpPr>
          <p:cNvPr id="3" name="Content Placeholder 2">
            <a:extLst>
              <a:ext uri="{FF2B5EF4-FFF2-40B4-BE49-F238E27FC236}">
                <a16:creationId xmlns:a16="http://schemas.microsoft.com/office/drawing/2014/main" id="{F87B5FAB-782A-3DEE-4213-9A91CF83006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CD7F15D1-9AE1-E493-5B64-F81FDF65B2E3}"/>
              </a:ext>
            </a:extLst>
          </p:cNvPr>
          <p:cNvPicPr>
            <a:picLocks noChangeAspect="1"/>
          </p:cNvPicPr>
          <p:nvPr/>
        </p:nvPicPr>
        <p:blipFill>
          <a:blip r:embed="rId2"/>
          <a:stretch>
            <a:fillRect/>
          </a:stretch>
        </p:blipFill>
        <p:spPr>
          <a:xfrm>
            <a:off x="1576387" y="1434306"/>
            <a:ext cx="9039225" cy="5133975"/>
          </a:xfrm>
          <a:prstGeom prst="rect">
            <a:avLst/>
          </a:prstGeom>
        </p:spPr>
      </p:pic>
    </p:spTree>
    <p:extLst>
      <p:ext uri="{BB962C8B-B14F-4D97-AF65-F5344CB8AC3E}">
        <p14:creationId xmlns:p14="http://schemas.microsoft.com/office/powerpoint/2010/main" val="379123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FE3AC-B698-9006-8D03-2956EC12838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B770FCA-1278-1E89-AAD5-871F027DE4F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BB4C67E-856C-B33B-4924-2DEAB47CEEBA}"/>
              </a:ext>
            </a:extLst>
          </p:cNvPr>
          <p:cNvPicPr>
            <a:picLocks noChangeAspect="1"/>
          </p:cNvPicPr>
          <p:nvPr/>
        </p:nvPicPr>
        <p:blipFill>
          <a:blip r:embed="rId2"/>
          <a:stretch>
            <a:fillRect/>
          </a:stretch>
        </p:blipFill>
        <p:spPr>
          <a:xfrm>
            <a:off x="1557337" y="762000"/>
            <a:ext cx="9077325" cy="5334000"/>
          </a:xfrm>
          <a:prstGeom prst="rect">
            <a:avLst/>
          </a:prstGeom>
        </p:spPr>
      </p:pic>
    </p:spTree>
    <p:extLst>
      <p:ext uri="{BB962C8B-B14F-4D97-AF65-F5344CB8AC3E}">
        <p14:creationId xmlns:p14="http://schemas.microsoft.com/office/powerpoint/2010/main" val="63492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87690-2D62-2555-7A23-39B4D1C9E14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ABD8A4-395D-99E1-2982-88861532987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8B1E58D-74F1-DF23-2507-DDD053CF7EA1}"/>
              </a:ext>
            </a:extLst>
          </p:cNvPr>
          <p:cNvPicPr>
            <a:picLocks noChangeAspect="1"/>
          </p:cNvPicPr>
          <p:nvPr/>
        </p:nvPicPr>
        <p:blipFill>
          <a:blip r:embed="rId2"/>
          <a:stretch>
            <a:fillRect/>
          </a:stretch>
        </p:blipFill>
        <p:spPr>
          <a:xfrm>
            <a:off x="1524000" y="847725"/>
            <a:ext cx="9144000" cy="5162550"/>
          </a:xfrm>
          <a:prstGeom prst="rect">
            <a:avLst/>
          </a:prstGeom>
        </p:spPr>
      </p:pic>
      <p:sp>
        <p:nvSpPr>
          <p:cNvPr id="6" name="Rectangle 5">
            <a:extLst>
              <a:ext uri="{FF2B5EF4-FFF2-40B4-BE49-F238E27FC236}">
                <a16:creationId xmlns:a16="http://schemas.microsoft.com/office/drawing/2014/main" id="{A0CA1A84-4189-F525-1379-EA8E7BE15607}"/>
              </a:ext>
            </a:extLst>
          </p:cNvPr>
          <p:cNvSpPr/>
          <p:nvPr/>
        </p:nvSpPr>
        <p:spPr>
          <a:xfrm>
            <a:off x="7531510" y="1081548"/>
            <a:ext cx="3067664" cy="479814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8845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67A2D-7E28-E241-2398-1EF5E5EBD966}"/>
              </a:ext>
            </a:extLst>
          </p:cNvPr>
          <p:cNvPicPr>
            <a:picLocks noChangeAspect="1"/>
          </p:cNvPicPr>
          <p:nvPr/>
        </p:nvPicPr>
        <p:blipFill>
          <a:blip r:embed="rId2"/>
          <a:stretch>
            <a:fillRect/>
          </a:stretch>
        </p:blipFill>
        <p:spPr>
          <a:xfrm>
            <a:off x="0" y="1185228"/>
            <a:ext cx="12192000" cy="5588755"/>
          </a:xfrm>
          <a:prstGeom prst="rect">
            <a:avLst/>
          </a:prstGeom>
        </p:spPr>
      </p:pic>
      <p:sp>
        <p:nvSpPr>
          <p:cNvPr id="6" name="Rectangle 5">
            <a:extLst>
              <a:ext uri="{FF2B5EF4-FFF2-40B4-BE49-F238E27FC236}">
                <a16:creationId xmlns:a16="http://schemas.microsoft.com/office/drawing/2014/main" id="{4BECC65A-BFD0-7401-42C9-56D18E481C89}"/>
              </a:ext>
            </a:extLst>
          </p:cNvPr>
          <p:cNvSpPr/>
          <p:nvPr/>
        </p:nvSpPr>
        <p:spPr>
          <a:xfrm>
            <a:off x="4798142" y="1927122"/>
            <a:ext cx="1848464" cy="1868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19FCCA15-2A16-E018-7B20-B95530E7C785}"/>
              </a:ext>
            </a:extLst>
          </p:cNvPr>
          <p:cNvSpPr txBox="1"/>
          <p:nvPr/>
        </p:nvSpPr>
        <p:spPr>
          <a:xfrm>
            <a:off x="3165987" y="323526"/>
            <a:ext cx="5860025" cy="646331"/>
          </a:xfrm>
          <a:prstGeom prst="rect">
            <a:avLst/>
          </a:prstGeom>
          <a:noFill/>
        </p:spPr>
        <p:txBody>
          <a:bodyPr wrap="square" rtlCol="0">
            <a:spAutoFit/>
          </a:bodyPr>
          <a:lstStyle/>
          <a:p>
            <a:pPr algn="ctr"/>
            <a:r>
              <a:rPr lang="en-GB" b="1" dirty="0"/>
              <a:t>Example Report – Shared in September 2024 (data deadline is the end of the school term</a:t>
            </a:r>
          </a:p>
        </p:txBody>
      </p:sp>
    </p:spTree>
    <p:extLst>
      <p:ext uri="{BB962C8B-B14F-4D97-AF65-F5344CB8AC3E}">
        <p14:creationId xmlns:p14="http://schemas.microsoft.com/office/powerpoint/2010/main" val="387140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4DA5-0594-C366-A766-A919D0D7E7CB}"/>
              </a:ext>
            </a:extLst>
          </p:cNvPr>
          <p:cNvSpPr>
            <a:spLocks noGrp="1"/>
          </p:cNvSpPr>
          <p:nvPr>
            <p:ph type="title"/>
          </p:nvPr>
        </p:nvSpPr>
        <p:spPr>
          <a:xfrm>
            <a:off x="838200" y="365126"/>
            <a:ext cx="10515600" cy="903236"/>
          </a:xfrm>
        </p:spPr>
        <p:txBody>
          <a:bodyPr/>
          <a:lstStyle/>
          <a:p>
            <a:pPr algn="ctr"/>
            <a:r>
              <a:rPr lang="en-GB" b="1" dirty="0"/>
              <a:t>GCSE Exam Rooms</a:t>
            </a:r>
          </a:p>
        </p:txBody>
      </p:sp>
      <p:sp>
        <p:nvSpPr>
          <p:cNvPr id="3" name="Content Placeholder 2">
            <a:extLst>
              <a:ext uri="{FF2B5EF4-FFF2-40B4-BE49-F238E27FC236}">
                <a16:creationId xmlns:a16="http://schemas.microsoft.com/office/drawing/2014/main" id="{AAC49596-0797-4DFA-4024-5F420645DBA2}"/>
              </a:ext>
            </a:extLst>
          </p:cNvPr>
          <p:cNvSpPr>
            <a:spLocks noGrp="1"/>
          </p:cNvSpPr>
          <p:nvPr>
            <p:ph idx="1"/>
          </p:nvPr>
        </p:nvSpPr>
        <p:spPr>
          <a:xfrm>
            <a:off x="245807" y="1040888"/>
            <a:ext cx="11700388" cy="5817112"/>
          </a:xfrm>
        </p:spPr>
        <p:txBody>
          <a:bodyPr>
            <a:normAutofit/>
          </a:bodyPr>
          <a:lstStyle/>
          <a:p>
            <a:pPr marL="0" indent="0">
              <a:lnSpc>
                <a:spcPct val="160000"/>
              </a:lnSpc>
              <a:buNone/>
            </a:pPr>
            <a:r>
              <a:rPr lang="en-GB" sz="2400" dirty="0"/>
              <a:t>During the summer exam window, we will be using the following spaces:</a:t>
            </a:r>
          </a:p>
          <a:p>
            <a:pPr>
              <a:lnSpc>
                <a:spcPct val="160000"/>
              </a:lnSpc>
            </a:pPr>
            <a:r>
              <a:rPr lang="en-GB" sz="2400" b="1" dirty="0"/>
              <a:t>Sport’s Hall / Dance Studio </a:t>
            </a:r>
          </a:p>
          <a:p>
            <a:pPr>
              <a:lnSpc>
                <a:spcPct val="160000"/>
              </a:lnSpc>
            </a:pPr>
            <a:r>
              <a:rPr lang="en-GB" sz="2400" b="1" dirty="0"/>
              <a:t>E2 / E3 / E4 - </a:t>
            </a:r>
            <a:r>
              <a:rPr lang="en-GB" sz="2400" dirty="0"/>
              <a:t>To access the E rooms, you must enter via D-wing. </a:t>
            </a:r>
            <a:r>
              <a:rPr lang="en-GB" sz="2400" b="1" dirty="0">
                <a:solidFill>
                  <a:srgbClr val="FF0000"/>
                </a:solidFill>
              </a:rPr>
              <a:t>No students are permitted to walk through the atrium to access their rooms. </a:t>
            </a:r>
          </a:p>
          <a:p>
            <a:pPr>
              <a:lnSpc>
                <a:spcPct val="160000"/>
              </a:lnSpc>
            </a:pPr>
            <a:r>
              <a:rPr lang="en-GB" sz="2400" b="1" dirty="0"/>
              <a:t>1:1’s</a:t>
            </a:r>
            <a:r>
              <a:rPr lang="en-GB" sz="2400" dirty="0"/>
              <a:t> - If you have 1:1 you will be using small offices across the academy. Meet your invigilator who will escort you to your exam space. </a:t>
            </a:r>
          </a:p>
          <a:p>
            <a:pPr lvl="1">
              <a:lnSpc>
                <a:spcPct val="160000"/>
              </a:lnSpc>
            </a:pPr>
            <a:r>
              <a:rPr lang="en-GB" sz="2000" dirty="0"/>
              <a:t>AM – dining hall </a:t>
            </a:r>
          </a:p>
          <a:p>
            <a:pPr lvl="1">
              <a:lnSpc>
                <a:spcPct val="160000"/>
              </a:lnSpc>
            </a:pPr>
            <a:r>
              <a:rPr lang="en-GB" sz="2000" dirty="0"/>
              <a:t>PM – dining hall </a:t>
            </a:r>
          </a:p>
          <a:p>
            <a:pPr marL="0" indent="0" algn="ctr">
              <a:lnSpc>
                <a:spcPct val="160000"/>
              </a:lnSpc>
              <a:buNone/>
            </a:pPr>
            <a:r>
              <a:rPr lang="en-GB" sz="2400" b="1" dirty="0">
                <a:highlight>
                  <a:srgbClr val="FFFF00"/>
                </a:highlight>
              </a:rPr>
              <a:t>Any issues you must speak to Miss Forster or Mrs Lovell (Exams Officer) only</a:t>
            </a:r>
          </a:p>
        </p:txBody>
      </p:sp>
    </p:spTree>
    <p:extLst>
      <p:ext uri="{BB962C8B-B14F-4D97-AF65-F5344CB8AC3E}">
        <p14:creationId xmlns:p14="http://schemas.microsoft.com/office/powerpoint/2010/main" val="2351344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7302E-630D-FCC3-3929-04C54A766507}"/>
              </a:ext>
            </a:extLst>
          </p:cNvPr>
          <p:cNvSpPr>
            <a:spLocks noGrp="1"/>
          </p:cNvSpPr>
          <p:nvPr>
            <p:ph type="title"/>
          </p:nvPr>
        </p:nvSpPr>
        <p:spPr/>
        <p:txBody>
          <a:bodyPr/>
          <a:lstStyle/>
          <a:p>
            <a:pPr algn="ctr"/>
            <a:r>
              <a:rPr lang="en-GB" dirty="0"/>
              <a:t>Attendance </a:t>
            </a:r>
            <a:r>
              <a:rPr lang="en-GB"/>
              <a:t>to exams</a:t>
            </a:r>
            <a:endParaRPr lang="en-GB" dirty="0"/>
          </a:p>
        </p:txBody>
      </p:sp>
      <p:sp>
        <p:nvSpPr>
          <p:cNvPr id="3" name="Content Placeholder 2">
            <a:extLst>
              <a:ext uri="{FF2B5EF4-FFF2-40B4-BE49-F238E27FC236}">
                <a16:creationId xmlns:a16="http://schemas.microsoft.com/office/drawing/2014/main" id="{1A2E3A5B-FB1B-1079-0E35-CCB3257E1831}"/>
              </a:ext>
            </a:extLst>
          </p:cNvPr>
          <p:cNvSpPr>
            <a:spLocks noGrp="1"/>
          </p:cNvSpPr>
          <p:nvPr>
            <p:ph idx="1"/>
          </p:nvPr>
        </p:nvSpPr>
        <p:spPr/>
        <p:txBody>
          <a:bodyPr/>
          <a:lstStyle/>
          <a:p>
            <a:pPr marL="0" indent="0" algn="ctr">
              <a:lnSpc>
                <a:spcPct val="150000"/>
              </a:lnSpc>
              <a:buNone/>
            </a:pPr>
            <a:r>
              <a:rPr lang="en-GB" b="1" dirty="0">
                <a:highlight>
                  <a:srgbClr val="FFFF00"/>
                </a:highlight>
              </a:rPr>
              <a:t>ALL</a:t>
            </a:r>
            <a:r>
              <a:rPr lang="en-GB" dirty="0"/>
              <a:t> students are expected in for the PPE window. We will be pushing for full attendance. </a:t>
            </a:r>
          </a:p>
          <a:p>
            <a:pPr marL="0" indent="0" algn="ctr">
              <a:lnSpc>
                <a:spcPct val="150000"/>
              </a:lnSpc>
              <a:buNone/>
            </a:pPr>
            <a:endParaRPr lang="en-GB" dirty="0"/>
          </a:p>
          <a:p>
            <a:pPr marL="0" indent="0" algn="ctr">
              <a:lnSpc>
                <a:spcPct val="150000"/>
              </a:lnSpc>
              <a:buNone/>
            </a:pPr>
            <a:r>
              <a:rPr lang="en-GB" dirty="0"/>
              <a:t>There will be no resits taking place in these exam windows – Resits do not take place in the GCSE window. </a:t>
            </a:r>
          </a:p>
        </p:txBody>
      </p:sp>
    </p:spTree>
    <p:extLst>
      <p:ext uri="{BB962C8B-B14F-4D97-AF65-F5344CB8AC3E}">
        <p14:creationId xmlns:p14="http://schemas.microsoft.com/office/powerpoint/2010/main" val="544951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1868121-45fa-479b-9d31-8d87c65c2901">
      <Terms xmlns="http://schemas.microsoft.com/office/infopath/2007/PartnerControls"/>
    </lcf76f155ced4ddcb4097134ff3c332f>
    <TaxCatchAll xmlns="49930178-8873-4773-8b33-ac09265a1bf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6328915A303A4C9ACFBCBF199651C8" ma:contentTypeVersion="18" ma:contentTypeDescription="Create a new document." ma:contentTypeScope="" ma:versionID="4b7c51f397edc8aafcecf83529fd6d36">
  <xsd:schema xmlns:xsd="http://www.w3.org/2001/XMLSchema" xmlns:xs="http://www.w3.org/2001/XMLSchema" xmlns:p="http://schemas.microsoft.com/office/2006/metadata/properties" xmlns:ns2="a1868121-45fa-479b-9d31-8d87c65c2901" xmlns:ns3="49930178-8873-4773-8b33-ac09265a1bf6" targetNamespace="http://schemas.microsoft.com/office/2006/metadata/properties" ma:root="true" ma:fieldsID="11448ac5f4b21dbbb68dae88f2ad10ac" ns2:_="" ns3:_="">
    <xsd:import namespace="a1868121-45fa-479b-9d31-8d87c65c2901"/>
    <xsd:import namespace="49930178-8873-4773-8b33-ac09265a1b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868121-45fa-479b-9d31-8d87c65c2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08261e-ebf2-489e-9cf5-3c5ddf1ef5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930178-8873-4773-8b33-ac09265a1b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5abb63-7216-42eb-8d17-85d3ee139537}" ma:internalName="TaxCatchAll" ma:showField="CatchAllData" ma:web="49930178-8873-4773-8b33-ac09265a1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9C734A-3153-453E-B7EC-09FE44BB249F}">
  <ds:schemaRefs>
    <ds:schemaRef ds:uri="http://schemas.microsoft.com/sharepoint/v3/contenttype/forms"/>
  </ds:schemaRefs>
</ds:datastoreItem>
</file>

<file path=customXml/itemProps2.xml><?xml version="1.0" encoding="utf-8"?>
<ds:datastoreItem xmlns:ds="http://schemas.openxmlformats.org/officeDocument/2006/customXml" ds:itemID="{8EF8AC6C-03BF-4EEA-867D-26EA83FE2D19}">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49930178-8873-4773-8b33-ac09265a1bf6"/>
    <ds:schemaRef ds:uri="a1868121-45fa-479b-9d31-8d87c65c2901"/>
    <ds:schemaRef ds:uri="http://www.w3.org/XML/1998/namespace"/>
    <ds:schemaRef ds:uri="http://purl.org/dc/elements/1.1/"/>
  </ds:schemaRefs>
</ds:datastoreItem>
</file>

<file path=customXml/itemProps3.xml><?xml version="1.0" encoding="utf-8"?>
<ds:datastoreItem xmlns:ds="http://schemas.openxmlformats.org/officeDocument/2006/customXml" ds:itemID="{3264B446-316C-4EC2-B753-08BE6ABFFA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868121-45fa-479b-9d31-8d87c65c2901"/>
    <ds:schemaRef ds:uri="49930178-8873-4773-8b33-ac09265a1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1087</TotalTime>
  <Words>1398</Words>
  <Application>Microsoft Office PowerPoint</Application>
  <PresentationFormat>Widescreen</PresentationFormat>
  <Paragraphs>142</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Calibri</vt:lpstr>
      <vt:lpstr>Wingdings</vt:lpstr>
      <vt:lpstr>Office Theme</vt:lpstr>
      <vt:lpstr>Y10 PPE 2 – Key Information and Logistics</vt:lpstr>
      <vt:lpstr>Today’s Assembly</vt:lpstr>
      <vt:lpstr>PPEs – Key Information Monday 17th June – Thursday 4th July </vt:lpstr>
      <vt:lpstr>Timetable</vt:lpstr>
      <vt:lpstr>PowerPoint Presentation</vt:lpstr>
      <vt:lpstr>PowerPoint Presentation</vt:lpstr>
      <vt:lpstr>PowerPoint Presentation</vt:lpstr>
      <vt:lpstr>GCSE Exam Rooms</vt:lpstr>
      <vt:lpstr>Attendance to exams</vt:lpstr>
      <vt:lpstr>To be exam ready, you need to be equipment ready!</vt:lpstr>
      <vt:lpstr>Legal Requirement</vt:lpstr>
      <vt:lpstr>GCSE Exam Rules and Regulations</vt:lpstr>
      <vt:lpstr>Exam Conditions from the moment you ENTER your exam room</vt:lpstr>
      <vt:lpstr>Toilet Breaks</vt:lpstr>
      <vt:lpstr>Exam Packs &amp; Candidate Cards</vt:lpstr>
      <vt:lpstr>Student Room and Seating Plan Lists</vt:lpstr>
      <vt:lpstr>PowerPoint Presentation</vt:lpstr>
      <vt:lpstr>PowerPoint Presentation</vt:lpstr>
      <vt:lpstr>PowerPoint Presentation</vt:lpstr>
      <vt:lpstr>What’s next…?</vt:lpstr>
      <vt:lpstr>Questions or Concerns?</vt:lpstr>
    </vt:vector>
  </TitlesOfParts>
  <Company>Cabot Learning Federation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Forster - BA</dc:creator>
  <cp:lastModifiedBy>Nichole Forster - BA</cp:lastModifiedBy>
  <cp:revision>1</cp:revision>
  <dcterms:created xsi:type="dcterms:W3CDTF">2024-06-11T12:45:30Z</dcterms:created>
  <dcterms:modified xsi:type="dcterms:W3CDTF">2024-06-13T13:39:32Z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0x0101005C6328915A303A4C9ACFBCBF199651C8</vt:lpwstr>
  </property>
  <property fmtid="{D5CDD505-2E9C-101B-9397-08002B2CF9AE}" pid="3" name="MediaServiceImageTags">
    <vt:lpwstr/>
  </property>
</Properties>
</file>